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5" r:id="rId1"/>
  </p:sldMasterIdLst>
  <p:notesMasterIdLst>
    <p:notesMasterId r:id="rId22"/>
  </p:notesMasterIdLst>
  <p:handoutMasterIdLst>
    <p:handoutMasterId r:id="rId23"/>
  </p:handoutMasterIdLst>
  <p:sldIdLst>
    <p:sldId id="4376" r:id="rId2"/>
    <p:sldId id="4498" r:id="rId3"/>
    <p:sldId id="4502" r:id="rId4"/>
    <p:sldId id="4470" r:id="rId5"/>
    <p:sldId id="4503" r:id="rId6"/>
    <p:sldId id="4497" r:id="rId7"/>
    <p:sldId id="4482" r:id="rId8"/>
    <p:sldId id="4520" r:id="rId9"/>
    <p:sldId id="4524" r:id="rId10"/>
    <p:sldId id="4548" r:id="rId11"/>
    <p:sldId id="4481" r:id="rId12"/>
    <p:sldId id="4543" r:id="rId13"/>
    <p:sldId id="4549" r:id="rId14"/>
    <p:sldId id="4504" r:id="rId15"/>
    <p:sldId id="4505" r:id="rId16"/>
    <p:sldId id="4507" r:id="rId17"/>
    <p:sldId id="4508" r:id="rId18"/>
    <p:sldId id="4509" r:id="rId19"/>
    <p:sldId id="4510" r:id="rId20"/>
    <p:sldId id="4474" r:id="rId21"/>
  </p:sldIdLst>
  <p:sldSz cx="9144000" cy="6858000" type="screen4x3"/>
  <p:notesSz cx="9232900" cy="69342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Dem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Dem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Dem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Dem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Dem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Franklin Gothic Dem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Franklin Gothic Dem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Franklin Gothic Dem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Franklin Gothic Demi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orient="horz" pos="687" userDrawn="1">
          <p15:clr>
            <a:srgbClr val="A4A3A4"/>
          </p15:clr>
        </p15:guide>
        <p15:guide id="3" orient="horz" pos="1718" userDrawn="1">
          <p15:clr>
            <a:srgbClr val="A4A3A4"/>
          </p15:clr>
        </p15:guide>
        <p15:guide id="4" orient="horz" pos="3633" userDrawn="1">
          <p15:clr>
            <a:srgbClr val="A4A3A4"/>
          </p15:clr>
        </p15:guide>
        <p15:guide id="5" orient="horz" pos="392" userDrawn="1">
          <p15:clr>
            <a:srgbClr val="A4A3A4"/>
          </p15:clr>
        </p15:guide>
        <p15:guide id="6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84">
          <p15:clr>
            <a:srgbClr val="A4A3A4"/>
          </p15:clr>
        </p15:guide>
        <p15:guide id="2" pos="29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333333"/>
    <a:srgbClr val="FF0000"/>
    <a:srgbClr val="00FF00"/>
    <a:srgbClr val="339933"/>
    <a:srgbClr val="9999FF"/>
    <a:srgbClr val="080808"/>
    <a:srgbClr val="4D4D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73" autoAdjust="0"/>
    <p:restoredTop sz="94569" autoAdjust="0"/>
  </p:normalViewPr>
  <p:slideViewPr>
    <p:cSldViewPr>
      <p:cViewPr varScale="1">
        <p:scale>
          <a:sx n="70" d="100"/>
          <a:sy n="70" d="100"/>
        </p:scale>
        <p:origin x="516" y="72"/>
      </p:cViewPr>
      <p:guideLst>
        <p:guide orient="horz" pos="2160"/>
        <p:guide orient="horz" pos="687"/>
        <p:guide orient="horz" pos="1718"/>
        <p:guide orient="horz" pos="3633"/>
        <p:guide orient="horz" pos="39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43" d="100"/>
        <a:sy n="43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816" y="-78"/>
      </p:cViewPr>
      <p:guideLst>
        <p:guide orient="horz" pos="2184"/>
        <p:guide pos="29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363716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1900" y="3292475"/>
            <a:ext cx="6769100" cy="312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309" tIns="45345" rIns="92309" bIns="453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7107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86075" y="522288"/>
            <a:ext cx="3462338" cy="25971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  <p:extLst>
      <p:ext uri="{BB962C8B-B14F-4D97-AF65-F5344CB8AC3E}">
        <p14:creationId xmlns:p14="http://schemas.microsoft.com/office/powerpoint/2010/main" val="28244967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1114" cy="6849879"/>
            <a:chOff x="0" y="0"/>
            <a:chExt cx="5758" cy="4315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>
                  <a:gd name="T0" fmla="*/ 2740 w 2882"/>
                  <a:gd name="T1" fmla="*/ 528 h 1671"/>
                  <a:gd name="T2" fmla="*/ 2632 w 2882"/>
                  <a:gd name="T3" fmla="*/ 484 h 1671"/>
                  <a:gd name="T4" fmla="*/ 2480 w 2882"/>
                  <a:gd name="T5" fmla="*/ 424 h 1671"/>
                  <a:gd name="T6" fmla="*/ 2203 w 2882"/>
                  <a:gd name="T7" fmla="*/ 343 h 1671"/>
                  <a:gd name="T8" fmla="*/ 1970 w 2882"/>
                  <a:gd name="T9" fmla="*/ 277 h 1671"/>
                  <a:gd name="T10" fmla="*/ 1807 w 2882"/>
                  <a:gd name="T11" fmla="*/ 212 h 1671"/>
                  <a:gd name="T12" fmla="*/ 1693 w 2882"/>
                  <a:gd name="T13" fmla="*/ 152 h 1671"/>
                  <a:gd name="T14" fmla="*/ 1628 w 2882"/>
                  <a:gd name="T15" fmla="*/ 103 h 1671"/>
                  <a:gd name="T16" fmla="*/ 1590 w 2882"/>
                  <a:gd name="T17" fmla="*/ 60 h 1671"/>
                  <a:gd name="T18" fmla="*/ 1579 w 2882"/>
                  <a:gd name="T19" fmla="*/ 27 h 1671"/>
                  <a:gd name="T20" fmla="*/ 1585 w 2882"/>
                  <a:gd name="T21" fmla="*/ 0 h 1671"/>
                  <a:gd name="T22" fmla="*/ 1557 w 2882"/>
                  <a:gd name="T23" fmla="*/ 49 h 1671"/>
                  <a:gd name="T24" fmla="*/ 1568 w 2882"/>
                  <a:gd name="T25" fmla="*/ 98 h 1671"/>
                  <a:gd name="T26" fmla="*/ 1617 w 2882"/>
                  <a:gd name="T27" fmla="*/ 141 h 1671"/>
                  <a:gd name="T28" fmla="*/ 1688 w 2882"/>
                  <a:gd name="T29" fmla="*/ 185 h 1671"/>
                  <a:gd name="T30" fmla="*/ 1791 w 2882"/>
                  <a:gd name="T31" fmla="*/ 228 h 1671"/>
                  <a:gd name="T32" fmla="*/ 2040 w 2882"/>
                  <a:gd name="T33" fmla="*/ 310 h 1671"/>
                  <a:gd name="T34" fmla="*/ 2285 w 2882"/>
                  <a:gd name="T35" fmla="*/ 381 h 1671"/>
                  <a:gd name="T36" fmla="*/ 2464 w 2882"/>
                  <a:gd name="T37" fmla="*/ 435 h 1671"/>
                  <a:gd name="T38" fmla="*/ 2605 w 2882"/>
                  <a:gd name="T39" fmla="*/ 484 h 1671"/>
                  <a:gd name="T40" fmla="*/ 2708 w 2882"/>
                  <a:gd name="T41" fmla="*/ 528 h 1671"/>
                  <a:gd name="T42" fmla="*/ 2768 w 2882"/>
                  <a:gd name="T43" fmla="*/ 560 h 1671"/>
                  <a:gd name="T44" fmla="*/ 2795 w 2882"/>
                  <a:gd name="T45" fmla="*/ 593 h 1671"/>
                  <a:gd name="T46" fmla="*/ 2795 w 2882"/>
                  <a:gd name="T47" fmla="*/ 642 h 1671"/>
                  <a:gd name="T48" fmla="*/ 2762 w 2882"/>
                  <a:gd name="T49" fmla="*/ 691 h 1671"/>
                  <a:gd name="T50" fmla="*/ 2692 w 2882"/>
                  <a:gd name="T51" fmla="*/ 735 h 1671"/>
                  <a:gd name="T52" fmla="*/ 2589 w 2882"/>
                  <a:gd name="T53" fmla="*/ 778 h 1671"/>
                  <a:gd name="T54" fmla="*/ 2458 w 2882"/>
                  <a:gd name="T55" fmla="*/ 822 h 1671"/>
                  <a:gd name="T56" fmla="*/ 2301 w 2882"/>
                  <a:gd name="T57" fmla="*/ 865 h 1671"/>
                  <a:gd name="T58" fmla="*/ 2030 w 2882"/>
                  <a:gd name="T59" fmla="*/ 930 h 1671"/>
                  <a:gd name="T60" fmla="*/ 1606 w 2882"/>
                  <a:gd name="T61" fmla="*/ 1034 h 1671"/>
                  <a:gd name="T62" fmla="*/ 1145 w 2882"/>
                  <a:gd name="T63" fmla="*/ 1164 h 1671"/>
                  <a:gd name="T64" fmla="*/ 673 w 2882"/>
                  <a:gd name="T65" fmla="*/ 1328 h 1671"/>
                  <a:gd name="T66" fmla="*/ 217 w 2882"/>
                  <a:gd name="T67" fmla="*/ 1545 h 1671"/>
                  <a:gd name="T68" fmla="*/ 353 w 2882"/>
                  <a:gd name="T69" fmla="*/ 1671 h 1671"/>
                  <a:gd name="T70" fmla="*/ 754 w 2882"/>
                  <a:gd name="T71" fmla="*/ 1469 h 1671"/>
                  <a:gd name="T72" fmla="*/ 1145 w 2882"/>
                  <a:gd name="T73" fmla="*/ 1311 h 1671"/>
                  <a:gd name="T74" fmla="*/ 1519 w 2882"/>
                  <a:gd name="T75" fmla="*/ 1186 h 1671"/>
                  <a:gd name="T76" fmla="*/ 1861 w 2882"/>
                  <a:gd name="T77" fmla="*/ 1083 h 1671"/>
                  <a:gd name="T78" fmla="*/ 2165 w 2882"/>
                  <a:gd name="T79" fmla="*/ 1007 h 1671"/>
                  <a:gd name="T80" fmla="*/ 2426 w 2882"/>
                  <a:gd name="T81" fmla="*/ 947 h 1671"/>
                  <a:gd name="T82" fmla="*/ 2626 w 2882"/>
                  <a:gd name="T83" fmla="*/ 892 h 1671"/>
                  <a:gd name="T84" fmla="*/ 2762 w 2882"/>
                  <a:gd name="T85" fmla="*/ 838 h 1671"/>
                  <a:gd name="T86" fmla="*/ 2827 w 2882"/>
                  <a:gd name="T87" fmla="*/ 794 h 1671"/>
                  <a:gd name="T88" fmla="*/ 2865 w 2882"/>
                  <a:gd name="T89" fmla="*/ 745 h 1671"/>
                  <a:gd name="T90" fmla="*/ 2882 w 2882"/>
                  <a:gd name="T91" fmla="*/ 702 h 1671"/>
                  <a:gd name="T92" fmla="*/ 2854 w 2882"/>
                  <a:gd name="T93" fmla="*/ 620 h 1671"/>
                  <a:gd name="T94" fmla="*/ 2800 w 2882"/>
                  <a:gd name="T95" fmla="*/ 560 h 1671"/>
                  <a:gd name="T96" fmla="*/ 2773 w 2882"/>
                  <a:gd name="T97" fmla="*/ 544 h 1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>
                  <a:gd name="T0" fmla="*/ 1259 w 1259"/>
                  <a:gd name="T1" fmla="*/ 615 h 811"/>
                  <a:gd name="T2" fmla="*/ 1248 w 1259"/>
                  <a:gd name="T3" fmla="*/ 588 h 811"/>
                  <a:gd name="T4" fmla="*/ 1237 w 1259"/>
                  <a:gd name="T5" fmla="*/ 566 h 811"/>
                  <a:gd name="T6" fmla="*/ 1216 w 1259"/>
                  <a:gd name="T7" fmla="*/ 539 h 811"/>
                  <a:gd name="T8" fmla="*/ 1188 w 1259"/>
                  <a:gd name="T9" fmla="*/ 517 h 811"/>
                  <a:gd name="T10" fmla="*/ 1123 w 1259"/>
                  <a:gd name="T11" fmla="*/ 479 h 811"/>
                  <a:gd name="T12" fmla="*/ 1042 w 1259"/>
                  <a:gd name="T13" fmla="*/ 441 h 811"/>
                  <a:gd name="T14" fmla="*/ 944 w 1259"/>
                  <a:gd name="T15" fmla="*/ 408 h 811"/>
                  <a:gd name="T16" fmla="*/ 841 w 1259"/>
                  <a:gd name="T17" fmla="*/ 381 h 811"/>
                  <a:gd name="T18" fmla="*/ 727 w 1259"/>
                  <a:gd name="T19" fmla="*/ 348 h 811"/>
                  <a:gd name="T20" fmla="*/ 613 w 1259"/>
                  <a:gd name="T21" fmla="*/ 321 h 811"/>
                  <a:gd name="T22" fmla="*/ 499 w 1259"/>
                  <a:gd name="T23" fmla="*/ 294 h 811"/>
                  <a:gd name="T24" fmla="*/ 391 w 1259"/>
                  <a:gd name="T25" fmla="*/ 261 h 811"/>
                  <a:gd name="T26" fmla="*/ 288 w 1259"/>
                  <a:gd name="T27" fmla="*/ 229 h 811"/>
                  <a:gd name="T28" fmla="*/ 195 w 1259"/>
                  <a:gd name="T29" fmla="*/ 196 h 811"/>
                  <a:gd name="T30" fmla="*/ 119 w 1259"/>
                  <a:gd name="T31" fmla="*/ 152 h 811"/>
                  <a:gd name="T32" fmla="*/ 54 w 1259"/>
                  <a:gd name="T33" fmla="*/ 109 h 811"/>
                  <a:gd name="T34" fmla="*/ 33 w 1259"/>
                  <a:gd name="T35" fmla="*/ 87 h 811"/>
                  <a:gd name="T36" fmla="*/ 16 w 1259"/>
                  <a:gd name="T37" fmla="*/ 60 h 811"/>
                  <a:gd name="T38" fmla="*/ 5 w 1259"/>
                  <a:gd name="T39" fmla="*/ 33 h 811"/>
                  <a:gd name="T40" fmla="*/ 0 w 1259"/>
                  <a:gd name="T41" fmla="*/ 0 h 811"/>
                  <a:gd name="T42" fmla="*/ 0 w 1259"/>
                  <a:gd name="T43" fmla="*/ 6 h 811"/>
                  <a:gd name="T44" fmla="*/ 0 w 1259"/>
                  <a:gd name="T45" fmla="*/ 11 h 811"/>
                  <a:gd name="T46" fmla="*/ 0 w 1259"/>
                  <a:gd name="T47" fmla="*/ 38 h 811"/>
                  <a:gd name="T48" fmla="*/ 5 w 1259"/>
                  <a:gd name="T49" fmla="*/ 60 h 811"/>
                  <a:gd name="T50" fmla="*/ 16 w 1259"/>
                  <a:gd name="T51" fmla="*/ 87 h 811"/>
                  <a:gd name="T52" fmla="*/ 33 w 1259"/>
                  <a:gd name="T53" fmla="*/ 114 h 811"/>
                  <a:gd name="T54" fmla="*/ 54 w 1259"/>
                  <a:gd name="T55" fmla="*/ 142 h 811"/>
                  <a:gd name="T56" fmla="*/ 87 w 1259"/>
                  <a:gd name="T57" fmla="*/ 174 h 811"/>
                  <a:gd name="T58" fmla="*/ 125 w 1259"/>
                  <a:gd name="T59" fmla="*/ 207 h 811"/>
                  <a:gd name="T60" fmla="*/ 179 w 1259"/>
                  <a:gd name="T61" fmla="*/ 240 h 811"/>
                  <a:gd name="T62" fmla="*/ 244 w 1259"/>
                  <a:gd name="T63" fmla="*/ 278 h 811"/>
                  <a:gd name="T64" fmla="*/ 326 w 1259"/>
                  <a:gd name="T65" fmla="*/ 310 h 811"/>
                  <a:gd name="T66" fmla="*/ 418 w 1259"/>
                  <a:gd name="T67" fmla="*/ 348 h 811"/>
                  <a:gd name="T68" fmla="*/ 526 w 1259"/>
                  <a:gd name="T69" fmla="*/ 381 h 811"/>
                  <a:gd name="T70" fmla="*/ 657 w 1259"/>
                  <a:gd name="T71" fmla="*/ 414 h 811"/>
                  <a:gd name="T72" fmla="*/ 749 w 1259"/>
                  <a:gd name="T73" fmla="*/ 435 h 811"/>
                  <a:gd name="T74" fmla="*/ 830 w 1259"/>
                  <a:gd name="T75" fmla="*/ 463 h 811"/>
                  <a:gd name="T76" fmla="*/ 901 w 1259"/>
                  <a:gd name="T77" fmla="*/ 490 h 811"/>
                  <a:gd name="T78" fmla="*/ 966 w 1259"/>
                  <a:gd name="T79" fmla="*/ 512 h 811"/>
                  <a:gd name="T80" fmla="*/ 1015 w 1259"/>
                  <a:gd name="T81" fmla="*/ 539 h 811"/>
                  <a:gd name="T82" fmla="*/ 1053 w 1259"/>
                  <a:gd name="T83" fmla="*/ 566 h 811"/>
                  <a:gd name="T84" fmla="*/ 1080 w 1259"/>
                  <a:gd name="T85" fmla="*/ 593 h 811"/>
                  <a:gd name="T86" fmla="*/ 1102 w 1259"/>
                  <a:gd name="T87" fmla="*/ 620 h 811"/>
                  <a:gd name="T88" fmla="*/ 1112 w 1259"/>
                  <a:gd name="T89" fmla="*/ 648 h 811"/>
                  <a:gd name="T90" fmla="*/ 1118 w 1259"/>
                  <a:gd name="T91" fmla="*/ 675 h 811"/>
                  <a:gd name="T92" fmla="*/ 1112 w 1259"/>
                  <a:gd name="T93" fmla="*/ 697 h 811"/>
                  <a:gd name="T94" fmla="*/ 1096 w 1259"/>
                  <a:gd name="T95" fmla="*/ 724 h 811"/>
                  <a:gd name="T96" fmla="*/ 1080 w 1259"/>
                  <a:gd name="T97" fmla="*/ 746 h 811"/>
                  <a:gd name="T98" fmla="*/ 1053 w 1259"/>
                  <a:gd name="T99" fmla="*/ 767 h 811"/>
                  <a:gd name="T100" fmla="*/ 1015 w 1259"/>
                  <a:gd name="T101" fmla="*/ 789 h 811"/>
                  <a:gd name="T102" fmla="*/ 977 w 1259"/>
                  <a:gd name="T103" fmla="*/ 811 h 811"/>
                  <a:gd name="T104" fmla="*/ 1047 w 1259"/>
                  <a:gd name="T105" fmla="*/ 789 h 811"/>
                  <a:gd name="T106" fmla="*/ 1107 w 1259"/>
                  <a:gd name="T107" fmla="*/ 767 h 811"/>
                  <a:gd name="T108" fmla="*/ 1156 w 1259"/>
                  <a:gd name="T109" fmla="*/ 746 h 811"/>
                  <a:gd name="T110" fmla="*/ 1199 w 1259"/>
                  <a:gd name="T111" fmla="*/ 724 h 811"/>
                  <a:gd name="T112" fmla="*/ 1226 w 1259"/>
                  <a:gd name="T113" fmla="*/ 702 h 811"/>
                  <a:gd name="T114" fmla="*/ 1248 w 1259"/>
                  <a:gd name="T115" fmla="*/ 675 h 811"/>
                  <a:gd name="T116" fmla="*/ 1259 w 1259"/>
                  <a:gd name="T117" fmla="*/ 648 h 811"/>
                  <a:gd name="T118" fmla="*/ 1259 w 1259"/>
                  <a:gd name="T119" fmla="*/ 615 h 811"/>
                  <a:gd name="T120" fmla="*/ 1259 w 1259"/>
                  <a:gd name="T121" fmla="*/ 615 h 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>
                  <a:gd name="T0" fmla="*/ 92 w 2849"/>
                  <a:gd name="T1" fmla="*/ 958 h 969"/>
                  <a:gd name="T2" fmla="*/ 0 w 2849"/>
                  <a:gd name="T3" fmla="*/ 969 h 969"/>
                  <a:gd name="T4" fmla="*/ 391 w 2849"/>
                  <a:gd name="T5" fmla="*/ 969 h 969"/>
                  <a:gd name="T6" fmla="*/ 434 w 2849"/>
                  <a:gd name="T7" fmla="*/ 947 h 969"/>
                  <a:gd name="T8" fmla="*/ 483 w 2849"/>
                  <a:gd name="T9" fmla="*/ 914 h 969"/>
                  <a:gd name="T10" fmla="*/ 554 w 2849"/>
                  <a:gd name="T11" fmla="*/ 876 h 969"/>
                  <a:gd name="T12" fmla="*/ 635 w 2849"/>
                  <a:gd name="T13" fmla="*/ 838 h 969"/>
                  <a:gd name="T14" fmla="*/ 727 w 2849"/>
                  <a:gd name="T15" fmla="*/ 794 h 969"/>
                  <a:gd name="T16" fmla="*/ 836 w 2849"/>
                  <a:gd name="T17" fmla="*/ 745 h 969"/>
                  <a:gd name="T18" fmla="*/ 961 w 2849"/>
                  <a:gd name="T19" fmla="*/ 696 h 969"/>
                  <a:gd name="T20" fmla="*/ 1102 w 2849"/>
                  <a:gd name="T21" fmla="*/ 642 h 969"/>
                  <a:gd name="T22" fmla="*/ 1259 w 2849"/>
                  <a:gd name="T23" fmla="*/ 582 h 969"/>
                  <a:gd name="T24" fmla="*/ 1433 w 2849"/>
                  <a:gd name="T25" fmla="*/ 522 h 969"/>
                  <a:gd name="T26" fmla="*/ 1623 w 2849"/>
                  <a:gd name="T27" fmla="*/ 462 h 969"/>
                  <a:gd name="T28" fmla="*/ 1829 w 2849"/>
                  <a:gd name="T29" fmla="*/ 403 h 969"/>
                  <a:gd name="T30" fmla="*/ 2057 w 2849"/>
                  <a:gd name="T31" fmla="*/ 343 h 969"/>
                  <a:gd name="T32" fmla="*/ 2301 w 2849"/>
                  <a:gd name="T33" fmla="*/ 283 h 969"/>
                  <a:gd name="T34" fmla="*/ 2567 w 2849"/>
                  <a:gd name="T35" fmla="*/ 223 h 969"/>
                  <a:gd name="T36" fmla="*/ 2849 w 2849"/>
                  <a:gd name="T37" fmla="*/ 163 h 969"/>
                  <a:gd name="T38" fmla="*/ 2849 w 2849"/>
                  <a:gd name="T39" fmla="*/ 0 h 969"/>
                  <a:gd name="T40" fmla="*/ 2817 w 2849"/>
                  <a:gd name="T41" fmla="*/ 16 h 969"/>
                  <a:gd name="T42" fmla="*/ 2773 w 2849"/>
                  <a:gd name="T43" fmla="*/ 33 h 969"/>
                  <a:gd name="T44" fmla="*/ 2719 w 2849"/>
                  <a:gd name="T45" fmla="*/ 54 h 969"/>
                  <a:gd name="T46" fmla="*/ 2648 w 2849"/>
                  <a:gd name="T47" fmla="*/ 76 h 969"/>
                  <a:gd name="T48" fmla="*/ 2572 w 2849"/>
                  <a:gd name="T49" fmla="*/ 98 h 969"/>
                  <a:gd name="T50" fmla="*/ 2491 w 2849"/>
                  <a:gd name="T51" fmla="*/ 120 h 969"/>
                  <a:gd name="T52" fmla="*/ 2399 w 2849"/>
                  <a:gd name="T53" fmla="*/ 147 h 969"/>
                  <a:gd name="T54" fmla="*/ 2301 w 2849"/>
                  <a:gd name="T55" fmla="*/ 169 h 969"/>
                  <a:gd name="T56" fmla="*/ 2095 w 2849"/>
                  <a:gd name="T57" fmla="*/ 223 h 969"/>
                  <a:gd name="T58" fmla="*/ 1889 w 2849"/>
                  <a:gd name="T59" fmla="*/ 277 h 969"/>
                  <a:gd name="T60" fmla="*/ 1688 w 2849"/>
                  <a:gd name="T61" fmla="*/ 326 h 969"/>
                  <a:gd name="T62" fmla="*/ 1590 w 2849"/>
                  <a:gd name="T63" fmla="*/ 354 h 969"/>
                  <a:gd name="T64" fmla="*/ 1503 w 2849"/>
                  <a:gd name="T65" fmla="*/ 381 h 969"/>
                  <a:gd name="T66" fmla="*/ 1107 w 2849"/>
                  <a:gd name="T67" fmla="*/ 506 h 969"/>
                  <a:gd name="T68" fmla="*/ 912 w 2849"/>
                  <a:gd name="T69" fmla="*/ 577 h 969"/>
                  <a:gd name="T70" fmla="*/ 727 w 2849"/>
                  <a:gd name="T71" fmla="*/ 647 h 969"/>
                  <a:gd name="T72" fmla="*/ 548 w 2849"/>
                  <a:gd name="T73" fmla="*/ 718 h 969"/>
                  <a:gd name="T74" fmla="*/ 380 w 2849"/>
                  <a:gd name="T75" fmla="*/ 794 h 969"/>
                  <a:gd name="T76" fmla="*/ 228 w 2849"/>
                  <a:gd name="T77" fmla="*/ 876 h 969"/>
                  <a:gd name="T78" fmla="*/ 92 w 2849"/>
                  <a:gd name="T79" fmla="*/ 958 h 969"/>
                  <a:gd name="T80" fmla="*/ 92 w 2849"/>
                  <a:gd name="T81" fmla="*/ 958 h 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3" y="2317"/>
                <a:ext cx="1245" cy="539"/>
              </a:xfrm>
              <a:custGeom>
                <a:avLst/>
                <a:gdLst>
                  <a:gd name="T0" fmla="*/ 0 w 1248"/>
                  <a:gd name="T1" fmla="*/ 332 h 539"/>
                  <a:gd name="T2" fmla="*/ 0 w 1248"/>
                  <a:gd name="T3" fmla="*/ 360 h 539"/>
                  <a:gd name="T4" fmla="*/ 5 w 1248"/>
                  <a:gd name="T5" fmla="*/ 387 h 539"/>
                  <a:gd name="T6" fmla="*/ 27 w 1248"/>
                  <a:gd name="T7" fmla="*/ 414 h 539"/>
                  <a:gd name="T8" fmla="*/ 54 w 1248"/>
                  <a:gd name="T9" fmla="*/ 436 h 539"/>
                  <a:gd name="T10" fmla="*/ 92 w 1248"/>
                  <a:gd name="T11" fmla="*/ 463 h 539"/>
                  <a:gd name="T12" fmla="*/ 141 w 1248"/>
                  <a:gd name="T13" fmla="*/ 490 h 539"/>
                  <a:gd name="T14" fmla="*/ 195 w 1248"/>
                  <a:gd name="T15" fmla="*/ 512 h 539"/>
                  <a:gd name="T16" fmla="*/ 255 w 1248"/>
                  <a:gd name="T17" fmla="*/ 539 h 539"/>
                  <a:gd name="T18" fmla="*/ 212 w 1248"/>
                  <a:gd name="T19" fmla="*/ 517 h 539"/>
                  <a:gd name="T20" fmla="*/ 179 w 1248"/>
                  <a:gd name="T21" fmla="*/ 490 h 539"/>
                  <a:gd name="T22" fmla="*/ 157 w 1248"/>
                  <a:gd name="T23" fmla="*/ 468 h 539"/>
                  <a:gd name="T24" fmla="*/ 141 w 1248"/>
                  <a:gd name="T25" fmla="*/ 447 h 539"/>
                  <a:gd name="T26" fmla="*/ 136 w 1248"/>
                  <a:gd name="T27" fmla="*/ 425 h 539"/>
                  <a:gd name="T28" fmla="*/ 136 w 1248"/>
                  <a:gd name="T29" fmla="*/ 403 h 539"/>
                  <a:gd name="T30" fmla="*/ 141 w 1248"/>
                  <a:gd name="T31" fmla="*/ 381 h 539"/>
                  <a:gd name="T32" fmla="*/ 157 w 1248"/>
                  <a:gd name="T33" fmla="*/ 365 h 539"/>
                  <a:gd name="T34" fmla="*/ 179 w 1248"/>
                  <a:gd name="T35" fmla="*/ 343 h 539"/>
                  <a:gd name="T36" fmla="*/ 201 w 1248"/>
                  <a:gd name="T37" fmla="*/ 327 h 539"/>
                  <a:gd name="T38" fmla="*/ 266 w 1248"/>
                  <a:gd name="T39" fmla="*/ 294 h 539"/>
                  <a:gd name="T40" fmla="*/ 353 w 1248"/>
                  <a:gd name="T41" fmla="*/ 262 h 539"/>
                  <a:gd name="T42" fmla="*/ 445 w 1248"/>
                  <a:gd name="T43" fmla="*/ 234 h 539"/>
                  <a:gd name="T44" fmla="*/ 554 w 1248"/>
                  <a:gd name="T45" fmla="*/ 213 h 539"/>
                  <a:gd name="T46" fmla="*/ 662 w 1248"/>
                  <a:gd name="T47" fmla="*/ 191 h 539"/>
                  <a:gd name="T48" fmla="*/ 890 w 1248"/>
                  <a:gd name="T49" fmla="*/ 153 h 539"/>
                  <a:gd name="T50" fmla="*/ 993 w 1248"/>
                  <a:gd name="T51" fmla="*/ 136 h 539"/>
                  <a:gd name="T52" fmla="*/ 1091 w 1248"/>
                  <a:gd name="T53" fmla="*/ 120 h 539"/>
                  <a:gd name="T54" fmla="*/ 1178 w 1248"/>
                  <a:gd name="T55" fmla="*/ 115 h 539"/>
                  <a:gd name="T56" fmla="*/ 1248 w 1248"/>
                  <a:gd name="T57" fmla="*/ 104 h 539"/>
                  <a:gd name="T58" fmla="*/ 1248 w 1248"/>
                  <a:gd name="T59" fmla="*/ 0 h 539"/>
                  <a:gd name="T60" fmla="*/ 1161 w 1248"/>
                  <a:gd name="T61" fmla="*/ 22 h 539"/>
                  <a:gd name="T62" fmla="*/ 1069 w 1248"/>
                  <a:gd name="T63" fmla="*/ 38 h 539"/>
                  <a:gd name="T64" fmla="*/ 874 w 1248"/>
                  <a:gd name="T65" fmla="*/ 71 h 539"/>
                  <a:gd name="T66" fmla="*/ 673 w 1248"/>
                  <a:gd name="T67" fmla="*/ 93 h 539"/>
                  <a:gd name="T68" fmla="*/ 483 w 1248"/>
                  <a:gd name="T69" fmla="*/ 126 h 539"/>
                  <a:gd name="T70" fmla="*/ 391 w 1248"/>
                  <a:gd name="T71" fmla="*/ 142 h 539"/>
                  <a:gd name="T72" fmla="*/ 309 w 1248"/>
                  <a:gd name="T73" fmla="*/ 158 h 539"/>
                  <a:gd name="T74" fmla="*/ 228 w 1248"/>
                  <a:gd name="T75" fmla="*/ 180 h 539"/>
                  <a:gd name="T76" fmla="*/ 163 w 1248"/>
                  <a:gd name="T77" fmla="*/ 202 h 539"/>
                  <a:gd name="T78" fmla="*/ 103 w 1248"/>
                  <a:gd name="T79" fmla="*/ 229 h 539"/>
                  <a:gd name="T80" fmla="*/ 54 w 1248"/>
                  <a:gd name="T81" fmla="*/ 256 h 539"/>
                  <a:gd name="T82" fmla="*/ 22 w 1248"/>
                  <a:gd name="T83" fmla="*/ 294 h 539"/>
                  <a:gd name="T84" fmla="*/ 0 w 1248"/>
                  <a:gd name="T85" fmla="*/ 332 h 539"/>
                  <a:gd name="T86" fmla="*/ 0 w 1248"/>
                  <a:gd name="T87" fmla="*/ 332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>
                <a:gd name="T0" fmla="*/ 982 w 2296"/>
                <a:gd name="T1" fmla="*/ 1061 h 1469"/>
                <a:gd name="T2" fmla="*/ 1357 w 2296"/>
                <a:gd name="T3" fmla="*/ 1012 h 1469"/>
                <a:gd name="T4" fmla="*/ 1666 w 2296"/>
                <a:gd name="T5" fmla="*/ 957 h 1469"/>
                <a:gd name="T6" fmla="*/ 1916 w 2296"/>
                <a:gd name="T7" fmla="*/ 897 h 1469"/>
                <a:gd name="T8" fmla="*/ 2100 w 2296"/>
                <a:gd name="T9" fmla="*/ 832 h 1469"/>
                <a:gd name="T10" fmla="*/ 2220 w 2296"/>
                <a:gd name="T11" fmla="*/ 756 h 1469"/>
                <a:gd name="T12" fmla="*/ 2285 w 2296"/>
                <a:gd name="T13" fmla="*/ 669 h 1469"/>
                <a:gd name="T14" fmla="*/ 2290 w 2296"/>
                <a:gd name="T15" fmla="*/ 560 h 1469"/>
                <a:gd name="T16" fmla="*/ 2241 w 2296"/>
                <a:gd name="T17" fmla="*/ 457 h 1469"/>
                <a:gd name="T18" fmla="*/ 2144 w 2296"/>
                <a:gd name="T19" fmla="*/ 364 h 1469"/>
                <a:gd name="T20" fmla="*/ 2008 w 2296"/>
                <a:gd name="T21" fmla="*/ 277 h 1469"/>
                <a:gd name="T22" fmla="*/ 1769 w 2296"/>
                <a:gd name="T23" fmla="*/ 157 h 1469"/>
                <a:gd name="T24" fmla="*/ 1612 w 2296"/>
                <a:gd name="T25" fmla="*/ 92 h 1469"/>
                <a:gd name="T26" fmla="*/ 1476 w 2296"/>
                <a:gd name="T27" fmla="*/ 43 h 1469"/>
                <a:gd name="T28" fmla="*/ 1384 w 2296"/>
                <a:gd name="T29" fmla="*/ 10 h 1469"/>
                <a:gd name="T30" fmla="*/ 1346 w 2296"/>
                <a:gd name="T31" fmla="*/ 0 h 1469"/>
                <a:gd name="T32" fmla="*/ 1655 w 2296"/>
                <a:gd name="T33" fmla="*/ 119 h 1469"/>
                <a:gd name="T34" fmla="*/ 1948 w 2296"/>
                <a:gd name="T35" fmla="*/ 255 h 1469"/>
                <a:gd name="T36" fmla="*/ 2068 w 2296"/>
                <a:gd name="T37" fmla="*/ 326 h 1469"/>
                <a:gd name="T38" fmla="*/ 2171 w 2296"/>
                <a:gd name="T39" fmla="*/ 402 h 1469"/>
                <a:gd name="T40" fmla="*/ 2236 w 2296"/>
                <a:gd name="T41" fmla="*/ 478 h 1469"/>
                <a:gd name="T42" fmla="*/ 2263 w 2296"/>
                <a:gd name="T43" fmla="*/ 560 h 1469"/>
                <a:gd name="T44" fmla="*/ 2241 w 2296"/>
                <a:gd name="T45" fmla="*/ 636 h 1469"/>
                <a:gd name="T46" fmla="*/ 2171 w 2296"/>
                <a:gd name="T47" fmla="*/ 702 h 1469"/>
                <a:gd name="T48" fmla="*/ 2062 w 2296"/>
                <a:gd name="T49" fmla="*/ 756 h 1469"/>
                <a:gd name="T50" fmla="*/ 1921 w 2296"/>
                <a:gd name="T51" fmla="*/ 800 h 1469"/>
                <a:gd name="T52" fmla="*/ 1748 w 2296"/>
                <a:gd name="T53" fmla="*/ 843 h 1469"/>
                <a:gd name="T54" fmla="*/ 1351 w 2296"/>
                <a:gd name="T55" fmla="*/ 908 h 1469"/>
                <a:gd name="T56" fmla="*/ 923 w 2296"/>
                <a:gd name="T57" fmla="*/ 968 h 1469"/>
                <a:gd name="T58" fmla="*/ 521 w 2296"/>
                <a:gd name="T59" fmla="*/ 1028 h 1469"/>
                <a:gd name="T60" fmla="*/ 353 w 2296"/>
                <a:gd name="T61" fmla="*/ 1066 h 1469"/>
                <a:gd name="T62" fmla="*/ 206 w 2296"/>
                <a:gd name="T63" fmla="*/ 1104 h 1469"/>
                <a:gd name="T64" fmla="*/ 92 w 2296"/>
                <a:gd name="T65" fmla="*/ 1148 h 1469"/>
                <a:gd name="T66" fmla="*/ 22 w 2296"/>
                <a:gd name="T67" fmla="*/ 1202 h 1469"/>
                <a:gd name="T68" fmla="*/ 0 w 2296"/>
                <a:gd name="T69" fmla="*/ 1262 h 1469"/>
                <a:gd name="T70" fmla="*/ 27 w 2296"/>
                <a:gd name="T71" fmla="*/ 1327 h 1469"/>
                <a:gd name="T72" fmla="*/ 98 w 2296"/>
                <a:gd name="T73" fmla="*/ 1382 h 1469"/>
                <a:gd name="T74" fmla="*/ 196 w 2296"/>
                <a:gd name="T75" fmla="*/ 1425 h 1469"/>
                <a:gd name="T76" fmla="*/ 326 w 2296"/>
                <a:gd name="T77" fmla="*/ 1469 h 1469"/>
                <a:gd name="T78" fmla="*/ 217 w 2296"/>
                <a:gd name="T79" fmla="*/ 1414 h 1469"/>
                <a:gd name="T80" fmla="*/ 147 w 2296"/>
                <a:gd name="T81" fmla="*/ 1360 h 1469"/>
                <a:gd name="T82" fmla="*/ 120 w 2296"/>
                <a:gd name="T83" fmla="*/ 1306 h 1469"/>
                <a:gd name="T84" fmla="*/ 141 w 2296"/>
                <a:gd name="T85" fmla="*/ 1257 h 1469"/>
                <a:gd name="T86" fmla="*/ 212 w 2296"/>
                <a:gd name="T87" fmla="*/ 1208 h 1469"/>
                <a:gd name="T88" fmla="*/ 342 w 2296"/>
                <a:gd name="T89" fmla="*/ 1164 h 1469"/>
                <a:gd name="T90" fmla="*/ 527 w 2296"/>
                <a:gd name="T91" fmla="*/ 1121 h 1469"/>
                <a:gd name="T92" fmla="*/ 771 w 2296"/>
                <a:gd name="T93" fmla="*/ 1088 h 1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248 h 1906"/>
                <a:gd name="T4" fmla="*/ 5848 w 5740"/>
                <a:gd name="T5" fmla="*/ 1248 h 1906"/>
                <a:gd name="T6" fmla="*/ 5848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7083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512" y="1736429"/>
            <a:ext cx="7772977" cy="1921604"/>
          </a:xfrm>
        </p:spPr>
        <p:txBody>
          <a:bodyPr/>
          <a:lstStyle>
            <a:lvl1pPr>
              <a:defRPr sz="5455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1027084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023" y="3885442"/>
            <a:ext cx="6401955" cy="1752673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457489" y="6248870"/>
            <a:ext cx="2133023" cy="475934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489" y="6252119"/>
            <a:ext cx="2895023" cy="475934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489" y="6255367"/>
            <a:ext cx="2133023" cy="475934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2102E1-DB8E-4B14-9166-5C8BCFA923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7677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F87D4E-95B1-484C-A295-C26AEDC6B5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98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977" y="274516"/>
            <a:ext cx="2056535" cy="585090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489" y="274516"/>
            <a:ext cx="6033943" cy="585090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1ACD39-E868-4456-AA4B-100EEC4735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1894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489" y="274516"/>
            <a:ext cx="8229023" cy="58509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5F3EF5-AC1A-4F9C-9206-45B4C148C4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986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7E2046-5541-494C-9FA4-4294C9514A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83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035" y="4406858"/>
            <a:ext cx="7771534" cy="1362828"/>
          </a:xfrm>
        </p:spPr>
        <p:txBody>
          <a:bodyPr anchor="t"/>
          <a:lstStyle>
            <a:lvl1pPr algn="l">
              <a:defRPr sz="3636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3035" y="2905960"/>
            <a:ext cx="7771534" cy="1500898"/>
          </a:xfrm>
        </p:spPr>
        <p:txBody>
          <a:bodyPr anchor="b"/>
          <a:lstStyle>
            <a:lvl1pPr marL="0" indent="0">
              <a:buNone/>
              <a:defRPr sz="1818"/>
            </a:lvl1pPr>
            <a:lvl2pPr marL="415641" indent="0">
              <a:buNone/>
              <a:defRPr sz="1636"/>
            </a:lvl2pPr>
            <a:lvl3pPr marL="831281" indent="0">
              <a:buNone/>
              <a:defRPr sz="1455"/>
            </a:lvl3pPr>
            <a:lvl4pPr marL="1246922" indent="0">
              <a:buNone/>
              <a:defRPr sz="1273"/>
            </a:lvl4pPr>
            <a:lvl5pPr marL="1662562" indent="0">
              <a:buNone/>
              <a:defRPr sz="1273"/>
            </a:lvl5pPr>
            <a:lvl6pPr marL="2078203" indent="0">
              <a:buNone/>
              <a:defRPr sz="1273"/>
            </a:lvl6pPr>
            <a:lvl7pPr marL="2493843" indent="0">
              <a:buNone/>
              <a:defRPr sz="1273"/>
            </a:lvl7pPr>
            <a:lvl8pPr marL="2909484" indent="0">
              <a:buNone/>
              <a:defRPr sz="1273"/>
            </a:lvl8pPr>
            <a:lvl9pPr marL="3325124" indent="0">
              <a:buNone/>
              <a:defRPr sz="1273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686987-D4FB-4965-AA42-3FEC0FBF3F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331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489" y="1599985"/>
            <a:ext cx="4045238" cy="4525435"/>
          </a:xfrm>
        </p:spPr>
        <p:txBody>
          <a:bodyPr/>
          <a:lstStyle>
            <a:lvl1pPr>
              <a:defRPr sz="2545"/>
            </a:lvl1pPr>
            <a:lvl2pPr>
              <a:defRPr sz="2182"/>
            </a:lvl2pPr>
            <a:lvl3pPr>
              <a:defRPr sz="1818"/>
            </a:lvl3pPr>
            <a:lvl4pPr>
              <a:defRPr sz="1636"/>
            </a:lvl4pPr>
            <a:lvl5pPr>
              <a:defRPr sz="1636"/>
            </a:lvl5pPr>
            <a:lvl6pPr>
              <a:defRPr sz="1636"/>
            </a:lvl6pPr>
            <a:lvl7pPr>
              <a:defRPr sz="1636"/>
            </a:lvl7pPr>
            <a:lvl8pPr>
              <a:defRPr sz="1636"/>
            </a:lvl8pPr>
            <a:lvl9pPr>
              <a:defRPr sz="1636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273" y="1599985"/>
            <a:ext cx="4045239" cy="4525435"/>
          </a:xfrm>
        </p:spPr>
        <p:txBody>
          <a:bodyPr/>
          <a:lstStyle>
            <a:lvl1pPr>
              <a:defRPr sz="2545"/>
            </a:lvl1pPr>
            <a:lvl2pPr>
              <a:defRPr sz="2182"/>
            </a:lvl2pPr>
            <a:lvl3pPr>
              <a:defRPr sz="1818"/>
            </a:lvl3pPr>
            <a:lvl4pPr>
              <a:defRPr sz="1636"/>
            </a:lvl4pPr>
            <a:lvl5pPr>
              <a:defRPr sz="1636"/>
            </a:lvl5pPr>
            <a:lvl6pPr>
              <a:defRPr sz="1636"/>
            </a:lvl6pPr>
            <a:lvl7pPr>
              <a:defRPr sz="1636"/>
            </a:lvl7pPr>
            <a:lvl8pPr>
              <a:defRPr sz="1636"/>
            </a:lvl8pPr>
            <a:lvl9pPr>
              <a:defRPr sz="1636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9714B6-CE41-49B9-AEDB-86B7FADFF0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9177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489" y="1535011"/>
            <a:ext cx="4039465" cy="639993"/>
          </a:xfrm>
        </p:spPr>
        <p:txBody>
          <a:bodyPr anchor="b"/>
          <a:lstStyle>
            <a:lvl1pPr marL="0" indent="0">
              <a:buNone/>
              <a:defRPr sz="2182" b="1"/>
            </a:lvl1pPr>
            <a:lvl2pPr marL="415641" indent="0">
              <a:buNone/>
              <a:defRPr sz="1818" b="1"/>
            </a:lvl2pPr>
            <a:lvl3pPr marL="831281" indent="0">
              <a:buNone/>
              <a:defRPr sz="1636" b="1"/>
            </a:lvl3pPr>
            <a:lvl4pPr marL="1246922" indent="0">
              <a:buNone/>
              <a:defRPr sz="1455" b="1"/>
            </a:lvl4pPr>
            <a:lvl5pPr marL="1662562" indent="0">
              <a:buNone/>
              <a:defRPr sz="1455" b="1"/>
            </a:lvl5pPr>
            <a:lvl6pPr marL="2078203" indent="0">
              <a:buNone/>
              <a:defRPr sz="1455" b="1"/>
            </a:lvl6pPr>
            <a:lvl7pPr marL="2493843" indent="0">
              <a:buNone/>
              <a:defRPr sz="1455" b="1"/>
            </a:lvl7pPr>
            <a:lvl8pPr marL="2909484" indent="0">
              <a:buNone/>
              <a:defRPr sz="1455" b="1"/>
            </a:lvl8pPr>
            <a:lvl9pPr marL="3325124" indent="0">
              <a:buNone/>
              <a:defRPr sz="1455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489" y="2175003"/>
            <a:ext cx="4039465" cy="3950416"/>
          </a:xfrm>
        </p:spPr>
        <p:txBody>
          <a:bodyPr/>
          <a:lstStyle>
            <a:lvl1pPr>
              <a:defRPr sz="2182"/>
            </a:lvl1pPr>
            <a:lvl2pPr>
              <a:defRPr sz="1818"/>
            </a:lvl2pPr>
            <a:lvl3pPr>
              <a:defRPr sz="1636"/>
            </a:lvl3pPr>
            <a:lvl4pPr>
              <a:defRPr sz="1455"/>
            </a:lvl4pPr>
            <a:lvl5pPr>
              <a:defRPr sz="1455"/>
            </a:lvl5pPr>
            <a:lvl6pPr>
              <a:defRPr sz="1455"/>
            </a:lvl6pPr>
            <a:lvl7pPr>
              <a:defRPr sz="1455"/>
            </a:lvl7pPr>
            <a:lvl8pPr>
              <a:defRPr sz="1455"/>
            </a:lvl8pPr>
            <a:lvl9pPr>
              <a:defRPr sz="1455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603" y="1535011"/>
            <a:ext cx="4040909" cy="639993"/>
          </a:xfrm>
        </p:spPr>
        <p:txBody>
          <a:bodyPr anchor="b"/>
          <a:lstStyle>
            <a:lvl1pPr marL="0" indent="0">
              <a:buNone/>
              <a:defRPr sz="2182" b="1"/>
            </a:lvl1pPr>
            <a:lvl2pPr marL="415641" indent="0">
              <a:buNone/>
              <a:defRPr sz="1818" b="1"/>
            </a:lvl2pPr>
            <a:lvl3pPr marL="831281" indent="0">
              <a:buNone/>
              <a:defRPr sz="1636" b="1"/>
            </a:lvl3pPr>
            <a:lvl4pPr marL="1246922" indent="0">
              <a:buNone/>
              <a:defRPr sz="1455" b="1"/>
            </a:lvl4pPr>
            <a:lvl5pPr marL="1662562" indent="0">
              <a:buNone/>
              <a:defRPr sz="1455" b="1"/>
            </a:lvl5pPr>
            <a:lvl6pPr marL="2078203" indent="0">
              <a:buNone/>
              <a:defRPr sz="1455" b="1"/>
            </a:lvl6pPr>
            <a:lvl7pPr marL="2493843" indent="0">
              <a:buNone/>
              <a:defRPr sz="1455" b="1"/>
            </a:lvl7pPr>
            <a:lvl8pPr marL="2909484" indent="0">
              <a:buNone/>
              <a:defRPr sz="1455" b="1"/>
            </a:lvl8pPr>
            <a:lvl9pPr marL="3325124" indent="0">
              <a:buNone/>
              <a:defRPr sz="1455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603" y="2175003"/>
            <a:ext cx="4040909" cy="3950416"/>
          </a:xfrm>
        </p:spPr>
        <p:txBody>
          <a:bodyPr/>
          <a:lstStyle>
            <a:lvl1pPr>
              <a:defRPr sz="2182"/>
            </a:lvl1pPr>
            <a:lvl2pPr>
              <a:defRPr sz="1818"/>
            </a:lvl2pPr>
            <a:lvl3pPr>
              <a:defRPr sz="1636"/>
            </a:lvl3pPr>
            <a:lvl4pPr>
              <a:defRPr sz="1455"/>
            </a:lvl4pPr>
            <a:lvl5pPr>
              <a:defRPr sz="1455"/>
            </a:lvl5pPr>
            <a:lvl6pPr>
              <a:defRPr sz="1455"/>
            </a:lvl6pPr>
            <a:lvl7pPr>
              <a:defRPr sz="1455"/>
            </a:lvl7pPr>
            <a:lvl8pPr>
              <a:defRPr sz="1455"/>
            </a:lvl8pPr>
            <a:lvl9pPr>
              <a:defRPr sz="1455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56BC57-D645-4EF0-A5A1-96CC0D4470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836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2FE575-2B04-48CA-84C1-EB15358897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1452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0F912D-47D2-4C4C-A502-7C9E3FB420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217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489" y="272891"/>
            <a:ext cx="3007591" cy="1161410"/>
          </a:xfrm>
        </p:spPr>
        <p:txBody>
          <a:bodyPr anchor="b"/>
          <a:lstStyle>
            <a:lvl1pPr algn="l">
              <a:defRPr sz="1818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4762" y="272891"/>
            <a:ext cx="5111750" cy="5852529"/>
          </a:xfrm>
        </p:spPr>
        <p:txBody>
          <a:bodyPr/>
          <a:lstStyle>
            <a:lvl1pPr>
              <a:defRPr sz="2909"/>
            </a:lvl1pPr>
            <a:lvl2pPr>
              <a:defRPr sz="2545"/>
            </a:lvl2pPr>
            <a:lvl3pPr>
              <a:defRPr sz="2182"/>
            </a:lvl3pPr>
            <a:lvl4pPr>
              <a:defRPr sz="1818"/>
            </a:lvl4pPr>
            <a:lvl5pPr>
              <a:defRPr sz="1818"/>
            </a:lvl5pPr>
            <a:lvl6pPr>
              <a:defRPr sz="1818"/>
            </a:lvl6pPr>
            <a:lvl7pPr>
              <a:defRPr sz="1818"/>
            </a:lvl7pPr>
            <a:lvl8pPr>
              <a:defRPr sz="1818"/>
            </a:lvl8pPr>
            <a:lvl9pPr>
              <a:defRPr sz="1818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489" y="1434300"/>
            <a:ext cx="3007591" cy="4691119"/>
          </a:xfrm>
        </p:spPr>
        <p:txBody>
          <a:bodyPr/>
          <a:lstStyle>
            <a:lvl1pPr marL="0" indent="0">
              <a:buNone/>
              <a:defRPr sz="1273"/>
            </a:lvl1pPr>
            <a:lvl2pPr marL="415641" indent="0">
              <a:buNone/>
              <a:defRPr sz="1091"/>
            </a:lvl2pPr>
            <a:lvl3pPr marL="831281" indent="0">
              <a:buNone/>
              <a:defRPr sz="909"/>
            </a:lvl3pPr>
            <a:lvl4pPr marL="1246922" indent="0">
              <a:buNone/>
              <a:defRPr sz="818"/>
            </a:lvl4pPr>
            <a:lvl5pPr marL="1662562" indent="0">
              <a:buNone/>
              <a:defRPr sz="818"/>
            </a:lvl5pPr>
            <a:lvl6pPr marL="2078203" indent="0">
              <a:buNone/>
              <a:defRPr sz="818"/>
            </a:lvl6pPr>
            <a:lvl7pPr marL="2493843" indent="0">
              <a:buNone/>
              <a:defRPr sz="818"/>
            </a:lvl7pPr>
            <a:lvl8pPr marL="2909484" indent="0">
              <a:buNone/>
              <a:defRPr sz="818"/>
            </a:lvl8pPr>
            <a:lvl9pPr marL="3325124" indent="0">
              <a:buNone/>
              <a:defRPr sz="818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CE19DE-BDAD-4513-8E9A-4A4FD57776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64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432" y="4799951"/>
            <a:ext cx="5486977" cy="566897"/>
          </a:xfrm>
        </p:spPr>
        <p:txBody>
          <a:bodyPr anchor="b"/>
          <a:lstStyle>
            <a:lvl1pPr algn="l">
              <a:defRPr sz="1818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432" y="612380"/>
            <a:ext cx="5486977" cy="4114475"/>
          </a:xfrm>
        </p:spPr>
        <p:txBody>
          <a:bodyPr/>
          <a:lstStyle>
            <a:lvl1pPr marL="0" indent="0">
              <a:buNone/>
              <a:defRPr sz="2909"/>
            </a:lvl1pPr>
            <a:lvl2pPr marL="415641" indent="0">
              <a:buNone/>
              <a:defRPr sz="2545"/>
            </a:lvl2pPr>
            <a:lvl3pPr marL="831281" indent="0">
              <a:buNone/>
              <a:defRPr sz="2182"/>
            </a:lvl3pPr>
            <a:lvl4pPr marL="1246922" indent="0">
              <a:buNone/>
              <a:defRPr sz="1818"/>
            </a:lvl4pPr>
            <a:lvl5pPr marL="1662562" indent="0">
              <a:buNone/>
              <a:defRPr sz="1818"/>
            </a:lvl5pPr>
            <a:lvl6pPr marL="2078203" indent="0">
              <a:buNone/>
              <a:defRPr sz="1818"/>
            </a:lvl6pPr>
            <a:lvl7pPr marL="2493843" indent="0">
              <a:buNone/>
              <a:defRPr sz="1818"/>
            </a:lvl7pPr>
            <a:lvl8pPr marL="2909484" indent="0">
              <a:buNone/>
              <a:defRPr sz="1818"/>
            </a:lvl8pPr>
            <a:lvl9pPr marL="3325124" indent="0">
              <a:buNone/>
              <a:defRPr sz="1818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432" y="5366848"/>
            <a:ext cx="5486977" cy="805677"/>
          </a:xfrm>
        </p:spPr>
        <p:txBody>
          <a:bodyPr/>
          <a:lstStyle>
            <a:lvl1pPr marL="0" indent="0">
              <a:buNone/>
              <a:defRPr sz="1273"/>
            </a:lvl1pPr>
            <a:lvl2pPr marL="415641" indent="0">
              <a:buNone/>
              <a:defRPr sz="1091"/>
            </a:lvl2pPr>
            <a:lvl3pPr marL="831281" indent="0">
              <a:buNone/>
              <a:defRPr sz="909"/>
            </a:lvl3pPr>
            <a:lvl4pPr marL="1246922" indent="0">
              <a:buNone/>
              <a:defRPr sz="818"/>
            </a:lvl4pPr>
            <a:lvl5pPr marL="1662562" indent="0">
              <a:buNone/>
              <a:defRPr sz="818"/>
            </a:lvl5pPr>
            <a:lvl6pPr marL="2078203" indent="0">
              <a:buNone/>
              <a:defRPr sz="818"/>
            </a:lvl6pPr>
            <a:lvl7pPr marL="2493843" indent="0">
              <a:buNone/>
              <a:defRPr sz="818"/>
            </a:lvl7pPr>
            <a:lvl8pPr marL="2909484" indent="0">
              <a:buNone/>
              <a:defRPr sz="818"/>
            </a:lvl8pPr>
            <a:lvl9pPr marL="3325124" indent="0">
              <a:buNone/>
              <a:defRPr sz="818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CF1EB9-4B40-4E23-A1E6-D25C5CA415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17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050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489" y="6252119"/>
            <a:ext cx="2133023" cy="4759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9" tIns="45715" rIns="91429" bIns="45715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091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6051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489" y="6248870"/>
            <a:ext cx="2133023" cy="4759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9" tIns="45715" rIns="91429" bIns="45715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91">
                <a:latin typeface="Arial" pitchFamily="34" charset="0"/>
              </a:defRPr>
            </a:lvl1pPr>
          </a:lstStyle>
          <a:p>
            <a:pPr>
              <a:defRPr/>
            </a:pPr>
            <a:fld id="{19D17DA8-D0CC-4AB2-82D1-03FF5D2FD0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1114" cy="6849879"/>
            <a:chOff x="0" y="0"/>
            <a:chExt cx="5758" cy="4315"/>
          </a:xfrm>
        </p:grpSpPr>
        <p:grpSp>
          <p:nvGrpSpPr>
            <p:cNvPr id="1032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026054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>
                  <a:gd name="T0" fmla="*/ 2740 w 2882"/>
                  <a:gd name="T1" fmla="*/ 528 h 1671"/>
                  <a:gd name="T2" fmla="*/ 2632 w 2882"/>
                  <a:gd name="T3" fmla="*/ 484 h 1671"/>
                  <a:gd name="T4" fmla="*/ 2480 w 2882"/>
                  <a:gd name="T5" fmla="*/ 424 h 1671"/>
                  <a:gd name="T6" fmla="*/ 2203 w 2882"/>
                  <a:gd name="T7" fmla="*/ 343 h 1671"/>
                  <a:gd name="T8" fmla="*/ 1970 w 2882"/>
                  <a:gd name="T9" fmla="*/ 277 h 1671"/>
                  <a:gd name="T10" fmla="*/ 1807 w 2882"/>
                  <a:gd name="T11" fmla="*/ 212 h 1671"/>
                  <a:gd name="T12" fmla="*/ 1693 w 2882"/>
                  <a:gd name="T13" fmla="*/ 152 h 1671"/>
                  <a:gd name="T14" fmla="*/ 1628 w 2882"/>
                  <a:gd name="T15" fmla="*/ 103 h 1671"/>
                  <a:gd name="T16" fmla="*/ 1590 w 2882"/>
                  <a:gd name="T17" fmla="*/ 60 h 1671"/>
                  <a:gd name="T18" fmla="*/ 1579 w 2882"/>
                  <a:gd name="T19" fmla="*/ 27 h 1671"/>
                  <a:gd name="T20" fmla="*/ 1585 w 2882"/>
                  <a:gd name="T21" fmla="*/ 0 h 1671"/>
                  <a:gd name="T22" fmla="*/ 1557 w 2882"/>
                  <a:gd name="T23" fmla="*/ 49 h 1671"/>
                  <a:gd name="T24" fmla="*/ 1568 w 2882"/>
                  <a:gd name="T25" fmla="*/ 98 h 1671"/>
                  <a:gd name="T26" fmla="*/ 1617 w 2882"/>
                  <a:gd name="T27" fmla="*/ 141 h 1671"/>
                  <a:gd name="T28" fmla="*/ 1688 w 2882"/>
                  <a:gd name="T29" fmla="*/ 185 h 1671"/>
                  <a:gd name="T30" fmla="*/ 1791 w 2882"/>
                  <a:gd name="T31" fmla="*/ 228 h 1671"/>
                  <a:gd name="T32" fmla="*/ 2040 w 2882"/>
                  <a:gd name="T33" fmla="*/ 310 h 1671"/>
                  <a:gd name="T34" fmla="*/ 2285 w 2882"/>
                  <a:gd name="T35" fmla="*/ 381 h 1671"/>
                  <a:gd name="T36" fmla="*/ 2464 w 2882"/>
                  <a:gd name="T37" fmla="*/ 435 h 1671"/>
                  <a:gd name="T38" fmla="*/ 2605 w 2882"/>
                  <a:gd name="T39" fmla="*/ 484 h 1671"/>
                  <a:gd name="T40" fmla="*/ 2708 w 2882"/>
                  <a:gd name="T41" fmla="*/ 528 h 1671"/>
                  <a:gd name="T42" fmla="*/ 2768 w 2882"/>
                  <a:gd name="T43" fmla="*/ 560 h 1671"/>
                  <a:gd name="T44" fmla="*/ 2795 w 2882"/>
                  <a:gd name="T45" fmla="*/ 593 h 1671"/>
                  <a:gd name="T46" fmla="*/ 2795 w 2882"/>
                  <a:gd name="T47" fmla="*/ 642 h 1671"/>
                  <a:gd name="T48" fmla="*/ 2762 w 2882"/>
                  <a:gd name="T49" fmla="*/ 691 h 1671"/>
                  <a:gd name="T50" fmla="*/ 2692 w 2882"/>
                  <a:gd name="T51" fmla="*/ 735 h 1671"/>
                  <a:gd name="T52" fmla="*/ 2589 w 2882"/>
                  <a:gd name="T53" fmla="*/ 778 h 1671"/>
                  <a:gd name="T54" fmla="*/ 2458 w 2882"/>
                  <a:gd name="T55" fmla="*/ 822 h 1671"/>
                  <a:gd name="T56" fmla="*/ 2301 w 2882"/>
                  <a:gd name="T57" fmla="*/ 865 h 1671"/>
                  <a:gd name="T58" fmla="*/ 2030 w 2882"/>
                  <a:gd name="T59" fmla="*/ 930 h 1671"/>
                  <a:gd name="T60" fmla="*/ 1606 w 2882"/>
                  <a:gd name="T61" fmla="*/ 1034 h 1671"/>
                  <a:gd name="T62" fmla="*/ 1145 w 2882"/>
                  <a:gd name="T63" fmla="*/ 1164 h 1671"/>
                  <a:gd name="T64" fmla="*/ 673 w 2882"/>
                  <a:gd name="T65" fmla="*/ 1328 h 1671"/>
                  <a:gd name="T66" fmla="*/ 217 w 2882"/>
                  <a:gd name="T67" fmla="*/ 1545 h 1671"/>
                  <a:gd name="T68" fmla="*/ 353 w 2882"/>
                  <a:gd name="T69" fmla="*/ 1671 h 1671"/>
                  <a:gd name="T70" fmla="*/ 754 w 2882"/>
                  <a:gd name="T71" fmla="*/ 1469 h 1671"/>
                  <a:gd name="T72" fmla="*/ 1145 w 2882"/>
                  <a:gd name="T73" fmla="*/ 1311 h 1671"/>
                  <a:gd name="T74" fmla="*/ 1519 w 2882"/>
                  <a:gd name="T75" fmla="*/ 1186 h 1671"/>
                  <a:gd name="T76" fmla="*/ 1861 w 2882"/>
                  <a:gd name="T77" fmla="*/ 1083 h 1671"/>
                  <a:gd name="T78" fmla="*/ 2165 w 2882"/>
                  <a:gd name="T79" fmla="*/ 1007 h 1671"/>
                  <a:gd name="T80" fmla="*/ 2426 w 2882"/>
                  <a:gd name="T81" fmla="*/ 947 h 1671"/>
                  <a:gd name="T82" fmla="*/ 2626 w 2882"/>
                  <a:gd name="T83" fmla="*/ 892 h 1671"/>
                  <a:gd name="T84" fmla="*/ 2762 w 2882"/>
                  <a:gd name="T85" fmla="*/ 838 h 1671"/>
                  <a:gd name="T86" fmla="*/ 2827 w 2882"/>
                  <a:gd name="T87" fmla="*/ 794 h 1671"/>
                  <a:gd name="T88" fmla="*/ 2865 w 2882"/>
                  <a:gd name="T89" fmla="*/ 745 h 1671"/>
                  <a:gd name="T90" fmla="*/ 2882 w 2882"/>
                  <a:gd name="T91" fmla="*/ 702 h 1671"/>
                  <a:gd name="T92" fmla="*/ 2854 w 2882"/>
                  <a:gd name="T93" fmla="*/ 620 h 1671"/>
                  <a:gd name="T94" fmla="*/ 2800 w 2882"/>
                  <a:gd name="T95" fmla="*/ 560 h 1671"/>
                  <a:gd name="T96" fmla="*/ 2773 w 2882"/>
                  <a:gd name="T97" fmla="*/ 544 h 1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26055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>
                  <a:gd name="T0" fmla="*/ 1259 w 1259"/>
                  <a:gd name="T1" fmla="*/ 615 h 811"/>
                  <a:gd name="T2" fmla="*/ 1248 w 1259"/>
                  <a:gd name="T3" fmla="*/ 588 h 811"/>
                  <a:gd name="T4" fmla="*/ 1237 w 1259"/>
                  <a:gd name="T5" fmla="*/ 566 h 811"/>
                  <a:gd name="T6" fmla="*/ 1216 w 1259"/>
                  <a:gd name="T7" fmla="*/ 539 h 811"/>
                  <a:gd name="T8" fmla="*/ 1188 w 1259"/>
                  <a:gd name="T9" fmla="*/ 517 h 811"/>
                  <a:gd name="T10" fmla="*/ 1123 w 1259"/>
                  <a:gd name="T11" fmla="*/ 479 h 811"/>
                  <a:gd name="T12" fmla="*/ 1042 w 1259"/>
                  <a:gd name="T13" fmla="*/ 441 h 811"/>
                  <a:gd name="T14" fmla="*/ 944 w 1259"/>
                  <a:gd name="T15" fmla="*/ 408 h 811"/>
                  <a:gd name="T16" fmla="*/ 841 w 1259"/>
                  <a:gd name="T17" fmla="*/ 381 h 811"/>
                  <a:gd name="T18" fmla="*/ 727 w 1259"/>
                  <a:gd name="T19" fmla="*/ 348 h 811"/>
                  <a:gd name="T20" fmla="*/ 613 w 1259"/>
                  <a:gd name="T21" fmla="*/ 321 h 811"/>
                  <a:gd name="T22" fmla="*/ 499 w 1259"/>
                  <a:gd name="T23" fmla="*/ 294 h 811"/>
                  <a:gd name="T24" fmla="*/ 391 w 1259"/>
                  <a:gd name="T25" fmla="*/ 261 h 811"/>
                  <a:gd name="T26" fmla="*/ 288 w 1259"/>
                  <a:gd name="T27" fmla="*/ 229 h 811"/>
                  <a:gd name="T28" fmla="*/ 195 w 1259"/>
                  <a:gd name="T29" fmla="*/ 196 h 811"/>
                  <a:gd name="T30" fmla="*/ 119 w 1259"/>
                  <a:gd name="T31" fmla="*/ 152 h 811"/>
                  <a:gd name="T32" fmla="*/ 54 w 1259"/>
                  <a:gd name="T33" fmla="*/ 109 h 811"/>
                  <a:gd name="T34" fmla="*/ 33 w 1259"/>
                  <a:gd name="T35" fmla="*/ 87 h 811"/>
                  <a:gd name="T36" fmla="*/ 16 w 1259"/>
                  <a:gd name="T37" fmla="*/ 60 h 811"/>
                  <a:gd name="T38" fmla="*/ 5 w 1259"/>
                  <a:gd name="T39" fmla="*/ 33 h 811"/>
                  <a:gd name="T40" fmla="*/ 0 w 1259"/>
                  <a:gd name="T41" fmla="*/ 0 h 811"/>
                  <a:gd name="T42" fmla="*/ 0 w 1259"/>
                  <a:gd name="T43" fmla="*/ 6 h 811"/>
                  <a:gd name="T44" fmla="*/ 0 w 1259"/>
                  <a:gd name="T45" fmla="*/ 11 h 811"/>
                  <a:gd name="T46" fmla="*/ 0 w 1259"/>
                  <a:gd name="T47" fmla="*/ 38 h 811"/>
                  <a:gd name="T48" fmla="*/ 5 w 1259"/>
                  <a:gd name="T49" fmla="*/ 60 h 811"/>
                  <a:gd name="T50" fmla="*/ 16 w 1259"/>
                  <a:gd name="T51" fmla="*/ 87 h 811"/>
                  <a:gd name="T52" fmla="*/ 33 w 1259"/>
                  <a:gd name="T53" fmla="*/ 114 h 811"/>
                  <a:gd name="T54" fmla="*/ 54 w 1259"/>
                  <a:gd name="T55" fmla="*/ 142 h 811"/>
                  <a:gd name="T56" fmla="*/ 87 w 1259"/>
                  <a:gd name="T57" fmla="*/ 174 h 811"/>
                  <a:gd name="T58" fmla="*/ 125 w 1259"/>
                  <a:gd name="T59" fmla="*/ 207 h 811"/>
                  <a:gd name="T60" fmla="*/ 179 w 1259"/>
                  <a:gd name="T61" fmla="*/ 240 h 811"/>
                  <a:gd name="T62" fmla="*/ 244 w 1259"/>
                  <a:gd name="T63" fmla="*/ 278 h 811"/>
                  <a:gd name="T64" fmla="*/ 326 w 1259"/>
                  <a:gd name="T65" fmla="*/ 310 h 811"/>
                  <a:gd name="T66" fmla="*/ 418 w 1259"/>
                  <a:gd name="T67" fmla="*/ 348 h 811"/>
                  <a:gd name="T68" fmla="*/ 526 w 1259"/>
                  <a:gd name="T69" fmla="*/ 381 h 811"/>
                  <a:gd name="T70" fmla="*/ 657 w 1259"/>
                  <a:gd name="T71" fmla="*/ 414 h 811"/>
                  <a:gd name="T72" fmla="*/ 749 w 1259"/>
                  <a:gd name="T73" fmla="*/ 435 h 811"/>
                  <a:gd name="T74" fmla="*/ 830 w 1259"/>
                  <a:gd name="T75" fmla="*/ 463 h 811"/>
                  <a:gd name="T76" fmla="*/ 901 w 1259"/>
                  <a:gd name="T77" fmla="*/ 490 h 811"/>
                  <a:gd name="T78" fmla="*/ 966 w 1259"/>
                  <a:gd name="T79" fmla="*/ 512 h 811"/>
                  <a:gd name="T80" fmla="*/ 1015 w 1259"/>
                  <a:gd name="T81" fmla="*/ 539 h 811"/>
                  <a:gd name="T82" fmla="*/ 1053 w 1259"/>
                  <a:gd name="T83" fmla="*/ 566 h 811"/>
                  <a:gd name="T84" fmla="*/ 1080 w 1259"/>
                  <a:gd name="T85" fmla="*/ 593 h 811"/>
                  <a:gd name="T86" fmla="*/ 1102 w 1259"/>
                  <a:gd name="T87" fmla="*/ 620 h 811"/>
                  <a:gd name="T88" fmla="*/ 1112 w 1259"/>
                  <a:gd name="T89" fmla="*/ 648 h 811"/>
                  <a:gd name="T90" fmla="*/ 1118 w 1259"/>
                  <a:gd name="T91" fmla="*/ 675 h 811"/>
                  <a:gd name="T92" fmla="*/ 1112 w 1259"/>
                  <a:gd name="T93" fmla="*/ 697 h 811"/>
                  <a:gd name="T94" fmla="*/ 1096 w 1259"/>
                  <a:gd name="T95" fmla="*/ 724 h 811"/>
                  <a:gd name="T96" fmla="*/ 1080 w 1259"/>
                  <a:gd name="T97" fmla="*/ 746 h 811"/>
                  <a:gd name="T98" fmla="*/ 1053 w 1259"/>
                  <a:gd name="T99" fmla="*/ 767 h 811"/>
                  <a:gd name="T100" fmla="*/ 1015 w 1259"/>
                  <a:gd name="T101" fmla="*/ 789 h 811"/>
                  <a:gd name="T102" fmla="*/ 977 w 1259"/>
                  <a:gd name="T103" fmla="*/ 811 h 811"/>
                  <a:gd name="T104" fmla="*/ 1047 w 1259"/>
                  <a:gd name="T105" fmla="*/ 789 h 811"/>
                  <a:gd name="T106" fmla="*/ 1107 w 1259"/>
                  <a:gd name="T107" fmla="*/ 767 h 811"/>
                  <a:gd name="T108" fmla="*/ 1156 w 1259"/>
                  <a:gd name="T109" fmla="*/ 746 h 811"/>
                  <a:gd name="T110" fmla="*/ 1199 w 1259"/>
                  <a:gd name="T111" fmla="*/ 724 h 811"/>
                  <a:gd name="T112" fmla="*/ 1226 w 1259"/>
                  <a:gd name="T113" fmla="*/ 702 h 811"/>
                  <a:gd name="T114" fmla="*/ 1248 w 1259"/>
                  <a:gd name="T115" fmla="*/ 675 h 811"/>
                  <a:gd name="T116" fmla="*/ 1259 w 1259"/>
                  <a:gd name="T117" fmla="*/ 648 h 811"/>
                  <a:gd name="T118" fmla="*/ 1259 w 1259"/>
                  <a:gd name="T119" fmla="*/ 615 h 811"/>
                  <a:gd name="T120" fmla="*/ 1259 w 1259"/>
                  <a:gd name="T121" fmla="*/ 615 h 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26056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>
                  <a:gd name="T0" fmla="*/ 92 w 2849"/>
                  <a:gd name="T1" fmla="*/ 958 h 969"/>
                  <a:gd name="T2" fmla="*/ 0 w 2849"/>
                  <a:gd name="T3" fmla="*/ 969 h 969"/>
                  <a:gd name="T4" fmla="*/ 391 w 2849"/>
                  <a:gd name="T5" fmla="*/ 969 h 969"/>
                  <a:gd name="T6" fmla="*/ 434 w 2849"/>
                  <a:gd name="T7" fmla="*/ 947 h 969"/>
                  <a:gd name="T8" fmla="*/ 483 w 2849"/>
                  <a:gd name="T9" fmla="*/ 914 h 969"/>
                  <a:gd name="T10" fmla="*/ 554 w 2849"/>
                  <a:gd name="T11" fmla="*/ 876 h 969"/>
                  <a:gd name="T12" fmla="*/ 635 w 2849"/>
                  <a:gd name="T13" fmla="*/ 838 h 969"/>
                  <a:gd name="T14" fmla="*/ 727 w 2849"/>
                  <a:gd name="T15" fmla="*/ 794 h 969"/>
                  <a:gd name="T16" fmla="*/ 836 w 2849"/>
                  <a:gd name="T17" fmla="*/ 745 h 969"/>
                  <a:gd name="T18" fmla="*/ 961 w 2849"/>
                  <a:gd name="T19" fmla="*/ 696 h 969"/>
                  <a:gd name="T20" fmla="*/ 1102 w 2849"/>
                  <a:gd name="T21" fmla="*/ 642 h 969"/>
                  <a:gd name="T22" fmla="*/ 1259 w 2849"/>
                  <a:gd name="T23" fmla="*/ 582 h 969"/>
                  <a:gd name="T24" fmla="*/ 1433 w 2849"/>
                  <a:gd name="T25" fmla="*/ 522 h 969"/>
                  <a:gd name="T26" fmla="*/ 1623 w 2849"/>
                  <a:gd name="T27" fmla="*/ 462 h 969"/>
                  <a:gd name="T28" fmla="*/ 1829 w 2849"/>
                  <a:gd name="T29" fmla="*/ 403 h 969"/>
                  <a:gd name="T30" fmla="*/ 2057 w 2849"/>
                  <a:gd name="T31" fmla="*/ 343 h 969"/>
                  <a:gd name="T32" fmla="*/ 2301 w 2849"/>
                  <a:gd name="T33" fmla="*/ 283 h 969"/>
                  <a:gd name="T34" fmla="*/ 2567 w 2849"/>
                  <a:gd name="T35" fmla="*/ 223 h 969"/>
                  <a:gd name="T36" fmla="*/ 2849 w 2849"/>
                  <a:gd name="T37" fmla="*/ 163 h 969"/>
                  <a:gd name="T38" fmla="*/ 2849 w 2849"/>
                  <a:gd name="T39" fmla="*/ 0 h 969"/>
                  <a:gd name="T40" fmla="*/ 2817 w 2849"/>
                  <a:gd name="T41" fmla="*/ 16 h 969"/>
                  <a:gd name="T42" fmla="*/ 2773 w 2849"/>
                  <a:gd name="T43" fmla="*/ 33 h 969"/>
                  <a:gd name="T44" fmla="*/ 2719 w 2849"/>
                  <a:gd name="T45" fmla="*/ 54 h 969"/>
                  <a:gd name="T46" fmla="*/ 2648 w 2849"/>
                  <a:gd name="T47" fmla="*/ 76 h 969"/>
                  <a:gd name="T48" fmla="*/ 2572 w 2849"/>
                  <a:gd name="T49" fmla="*/ 98 h 969"/>
                  <a:gd name="T50" fmla="*/ 2491 w 2849"/>
                  <a:gd name="T51" fmla="*/ 120 h 969"/>
                  <a:gd name="T52" fmla="*/ 2399 w 2849"/>
                  <a:gd name="T53" fmla="*/ 147 h 969"/>
                  <a:gd name="T54" fmla="*/ 2301 w 2849"/>
                  <a:gd name="T55" fmla="*/ 169 h 969"/>
                  <a:gd name="T56" fmla="*/ 2095 w 2849"/>
                  <a:gd name="T57" fmla="*/ 223 h 969"/>
                  <a:gd name="T58" fmla="*/ 1889 w 2849"/>
                  <a:gd name="T59" fmla="*/ 277 h 969"/>
                  <a:gd name="T60" fmla="*/ 1688 w 2849"/>
                  <a:gd name="T61" fmla="*/ 326 h 969"/>
                  <a:gd name="T62" fmla="*/ 1590 w 2849"/>
                  <a:gd name="T63" fmla="*/ 354 h 969"/>
                  <a:gd name="T64" fmla="*/ 1503 w 2849"/>
                  <a:gd name="T65" fmla="*/ 381 h 969"/>
                  <a:gd name="T66" fmla="*/ 1107 w 2849"/>
                  <a:gd name="T67" fmla="*/ 506 h 969"/>
                  <a:gd name="T68" fmla="*/ 912 w 2849"/>
                  <a:gd name="T69" fmla="*/ 577 h 969"/>
                  <a:gd name="T70" fmla="*/ 727 w 2849"/>
                  <a:gd name="T71" fmla="*/ 647 h 969"/>
                  <a:gd name="T72" fmla="*/ 548 w 2849"/>
                  <a:gd name="T73" fmla="*/ 718 h 969"/>
                  <a:gd name="T74" fmla="*/ 380 w 2849"/>
                  <a:gd name="T75" fmla="*/ 794 h 969"/>
                  <a:gd name="T76" fmla="*/ 228 w 2849"/>
                  <a:gd name="T77" fmla="*/ 876 h 969"/>
                  <a:gd name="T78" fmla="*/ 92 w 2849"/>
                  <a:gd name="T79" fmla="*/ 958 h 969"/>
                  <a:gd name="T80" fmla="*/ 92 w 2849"/>
                  <a:gd name="T81" fmla="*/ 958 h 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8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6058" name="Freeform 10"/>
              <p:cNvSpPr>
                <a:spLocks/>
              </p:cNvSpPr>
              <p:nvPr/>
            </p:nvSpPr>
            <p:spPr bwMode="hidden">
              <a:xfrm>
                <a:off x="4503" y="2317"/>
                <a:ext cx="1245" cy="539"/>
              </a:xfrm>
              <a:custGeom>
                <a:avLst/>
                <a:gdLst>
                  <a:gd name="T0" fmla="*/ 0 w 1248"/>
                  <a:gd name="T1" fmla="*/ 332 h 539"/>
                  <a:gd name="T2" fmla="*/ 0 w 1248"/>
                  <a:gd name="T3" fmla="*/ 360 h 539"/>
                  <a:gd name="T4" fmla="*/ 5 w 1248"/>
                  <a:gd name="T5" fmla="*/ 387 h 539"/>
                  <a:gd name="T6" fmla="*/ 27 w 1248"/>
                  <a:gd name="T7" fmla="*/ 414 h 539"/>
                  <a:gd name="T8" fmla="*/ 54 w 1248"/>
                  <a:gd name="T9" fmla="*/ 436 h 539"/>
                  <a:gd name="T10" fmla="*/ 92 w 1248"/>
                  <a:gd name="T11" fmla="*/ 463 h 539"/>
                  <a:gd name="T12" fmla="*/ 141 w 1248"/>
                  <a:gd name="T13" fmla="*/ 490 h 539"/>
                  <a:gd name="T14" fmla="*/ 195 w 1248"/>
                  <a:gd name="T15" fmla="*/ 512 h 539"/>
                  <a:gd name="T16" fmla="*/ 255 w 1248"/>
                  <a:gd name="T17" fmla="*/ 539 h 539"/>
                  <a:gd name="T18" fmla="*/ 212 w 1248"/>
                  <a:gd name="T19" fmla="*/ 517 h 539"/>
                  <a:gd name="T20" fmla="*/ 179 w 1248"/>
                  <a:gd name="T21" fmla="*/ 490 h 539"/>
                  <a:gd name="T22" fmla="*/ 157 w 1248"/>
                  <a:gd name="T23" fmla="*/ 468 h 539"/>
                  <a:gd name="T24" fmla="*/ 141 w 1248"/>
                  <a:gd name="T25" fmla="*/ 447 h 539"/>
                  <a:gd name="T26" fmla="*/ 136 w 1248"/>
                  <a:gd name="T27" fmla="*/ 425 h 539"/>
                  <a:gd name="T28" fmla="*/ 136 w 1248"/>
                  <a:gd name="T29" fmla="*/ 403 h 539"/>
                  <a:gd name="T30" fmla="*/ 141 w 1248"/>
                  <a:gd name="T31" fmla="*/ 381 h 539"/>
                  <a:gd name="T32" fmla="*/ 157 w 1248"/>
                  <a:gd name="T33" fmla="*/ 365 h 539"/>
                  <a:gd name="T34" fmla="*/ 179 w 1248"/>
                  <a:gd name="T35" fmla="*/ 343 h 539"/>
                  <a:gd name="T36" fmla="*/ 201 w 1248"/>
                  <a:gd name="T37" fmla="*/ 327 h 539"/>
                  <a:gd name="T38" fmla="*/ 266 w 1248"/>
                  <a:gd name="T39" fmla="*/ 294 h 539"/>
                  <a:gd name="T40" fmla="*/ 353 w 1248"/>
                  <a:gd name="T41" fmla="*/ 262 h 539"/>
                  <a:gd name="T42" fmla="*/ 445 w 1248"/>
                  <a:gd name="T43" fmla="*/ 234 h 539"/>
                  <a:gd name="T44" fmla="*/ 554 w 1248"/>
                  <a:gd name="T45" fmla="*/ 213 h 539"/>
                  <a:gd name="T46" fmla="*/ 662 w 1248"/>
                  <a:gd name="T47" fmla="*/ 191 h 539"/>
                  <a:gd name="T48" fmla="*/ 890 w 1248"/>
                  <a:gd name="T49" fmla="*/ 153 h 539"/>
                  <a:gd name="T50" fmla="*/ 993 w 1248"/>
                  <a:gd name="T51" fmla="*/ 136 h 539"/>
                  <a:gd name="T52" fmla="*/ 1091 w 1248"/>
                  <a:gd name="T53" fmla="*/ 120 h 539"/>
                  <a:gd name="T54" fmla="*/ 1178 w 1248"/>
                  <a:gd name="T55" fmla="*/ 115 h 539"/>
                  <a:gd name="T56" fmla="*/ 1248 w 1248"/>
                  <a:gd name="T57" fmla="*/ 104 h 539"/>
                  <a:gd name="T58" fmla="*/ 1248 w 1248"/>
                  <a:gd name="T59" fmla="*/ 0 h 539"/>
                  <a:gd name="T60" fmla="*/ 1161 w 1248"/>
                  <a:gd name="T61" fmla="*/ 22 h 539"/>
                  <a:gd name="T62" fmla="*/ 1069 w 1248"/>
                  <a:gd name="T63" fmla="*/ 38 h 539"/>
                  <a:gd name="T64" fmla="*/ 874 w 1248"/>
                  <a:gd name="T65" fmla="*/ 71 h 539"/>
                  <a:gd name="T66" fmla="*/ 673 w 1248"/>
                  <a:gd name="T67" fmla="*/ 93 h 539"/>
                  <a:gd name="T68" fmla="*/ 483 w 1248"/>
                  <a:gd name="T69" fmla="*/ 126 h 539"/>
                  <a:gd name="T70" fmla="*/ 391 w 1248"/>
                  <a:gd name="T71" fmla="*/ 142 h 539"/>
                  <a:gd name="T72" fmla="*/ 309 w 1248"/>
                  <a:gd name="T73" fmla="*/ 158 h 539"/>
                  <a:gd name="T74" fmla="*/ 228 w 1248"/>
                  <a:gd name="T75" fmla="*/ 180 h 539"/>
                  <a:gd name="T76" fmla="*/ 163 w 1248"/>
                  <a:gd name="T77" fmla="*/ 202 h 539"/>
                  <a:gd name="T78" fmla="*/ 103 w 1248"/>
                  <a:gd name="T79" fmla="*/ 229 h 539"/>
                  <a:gd name="T80" fmla="*/ 54 w 1248"/>
                  <a:gd name="T81" fmla="*/ 256 h 539"/>
                  <a:gd name="T82" fmla="*/ 22 w 1248"/>
                  <a:gd name="T83" fmla="*/ 294 h 539"/>
                  <a:gd name="T84" fmla="*/ 0 w 1248"/>
                  <a:gd name="T85" fmla="*/ 332 h 539"/>
                  <a:gd name="T86" fmla="*/ 0 w 1248"/>
                  <a:gd name="T87" fmla="*/ 332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026059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>
                <a:gd name="T0" fmla="*/ 982 w 2296"/>
                <a:gd name="T1" fmla="*/ 1061 h 1469"/>
                <a:gd name="T2" fmla="*/ 1357 w 2296"/>
                <a:gd name="T3" fmla="*/ 1012 h 1469"/>
                <a:gd name="T4" fmla="*/ 1666 w 2296"/>
                <a:gd name="T5" fmla="*/ 957 h 1469"/>
                <a:gd name="T6" fmla="*/ 1916 w 2296"/>
                <a:gd name="T7" fmla="*/ 897 h 1469"/>
                <a:gd name="T8" fmla="*/ 2100 w 2296"/>
                <a:gd name="T9" fmla="*/ 832 h 1469"/>
                <a:gd name="T10" fmla="*/ 2220 w 2296"/>
                <a:gd name="T11" fmla="*/ 756 h 1469"/>
                <a:gd name="T12" fmla="*/ 2285 w 2296"/>
                <a:gd name="T13" fmla="*/ 669 h 1469"/>
                <a:gd name="T14" fmla="*/ 2290 w 2296"/>
                <a:gd name="T15" fmla="*/ 560 h 1469"/>
                <a:gd name="T16" fmla="*/ 2241 w 2296"/>
                <a:gd name="T17" fmla="*/ 457 h 1469"/>
                <a:gd name="T18" fmla="*/ 2144 w 2296"/>
                <a:gd name="T19" fmla="*/ 364 h 1469"/>
                <a:gd name="T20" fmla="*/ 2008 w 2296"/>
                <a:gd name="T21" fmla="*/ 277 h 1469"/>
                <a:gd name="T22" fmla="*/ 1769 w 2296"/>
                <a:gd name="T23" fmla="*/ 157 h 1469"/>
                <a:gd name="T24" fmla="*/ 1612 w 2296"/>
                <a:gd name="T25" fmla="*/ 92 h 1469"/>
                <a:gd name="T26" fmla="*/ 1476 w 2296"/>
                <a:gd name="T27" fmla="*/ 43 h 1469"/>
                <a:gd name="T28" fmla="*/ 1384 w 2296"/>
                <a:gd name="T29" fmla="*/ 10 h 1469"/>
                <a:gd name="T30" fmla="*/ 1346 w 2296"/>
                <a:gd name="T31" fmla="*/ 0 h 1469"/>
                <a:gd name="T32" fmla="*/ 1655 w 2296"/>
                <a:gd name="T33" fmla="*/ 119 h 1469"/>
                <a:gd name="T34" fmla="*/ 1948 w 2296"/>
                <a:gd name="T35" fmla="*/ 255 h 1469"/>
                <a:gd name="T36" fmla="*/ 2068 w 2296"/>
                <a:gd name="T37" fmla="*/ 326 h 1469"/>
                <a:gd name="T38" fmla="*/ 2171 w 2296"/>
                <a:gd name="T39" fmla="*/ 402 h 1469"/>
                <a:gd name="T40" fmla="*/ 2236 w 2296"/>
                <a:gd name="T41" fmla="*/ 478 h 1469"/>
                <a:gd name="T42" fmla="*/ 2263 w 2296"/>
                <a:gd name="T43" fmla="*/ 560 h 1469"/>
                <a:gd name="T44" fmla="*/ 2241 w 2296"/>
                <a:gd name="T45" fmla="*/ 636 h 1469"/>
                <a:gd name="T46" fmla="*/ 2171 w 2296"/>
                <a:gd name="T47" fmla="*/ 702 h 1469"/>
                <a:gd name="T48" fmla="*/ 2062 w 2296"/>
                <a:gd name="T49" fmla="*/ 756 h 1469"/>
                <a:gd name="T50" fmla="*/ 1921 w 2296"/>
                <a:gd name="T51" fmla="*/ 800 h 1469"/>
                <a:gd name="T52" fmla="*/ 1748 w 2296"/>
                <a:gd name="T53" fmla="*/ 843 h 1469"/>
                <a:gd name="T54" fmla="*/ 1351 w 2296"/>
                <a:gd name="T55" fmla="*/ 908 h 1469"/>
                <a:gd name="T56" fmla="*/ 923 w 2296"/>
                <a:gd name="T57" fmla="*/ 968 h 1469"/>
                <a:gd name="T58" fmla="*/ 521 w 2296"/>
                <a:gd name="T59" fmla="*/ 1028 h 1469"/>
                <a:gd name="T60" fmla="*/ 353 w 2296"/>
                <a:gd name="T61" fmla="*/ 1066 h 1469"/>
                <a:gd name="T62" fmla="*/ 206 w 2296"/>
                <a:gd name="T63" fmla="*/ 1104 h 1469"/>
                <a:gd name="T64" fmla="*/ 92 w 2296"/>
                <a:gd name="T65" fmla="*/ 1148 h 1469"/>
                <a:gd name="T66" fmla="*/ 22 w 2296"/>
                <a:gd name="T67" fmla="*/ 1202 h 1469"/>
                <a:gd name="T68" fmla="*/ 0 w 2296"/>
                <a:gd name="T69" fmla="*/ 1262 h 1469"/>
                <a:gd name="T70" fmla="*/ 27 w 2296"/>
                <a:gd name="T71" fmla="*/ 1327 h 1469"/>
                <a:gd name="T72" fmla="*/ 98 w 2296"/>
                <a:gd name="T73" fmla="*/ 1382 h 1469"/>
                <a:gd name="T74" fmla="*/ 196 w 2296"/>
                <a:gd name="T75" fmla="*/ 1425 h 1469"/>
                <a:gd name="T76" fmla="*/ 326 w 2296"/>
                <a:gd name="T77" fmla="*/ 1469 h 1469"/>
                <a:gd name="T78" fmla="*/ 217 w 2296"/>
                <a:gd name="T79" fmla="*/ 1414 h 1469"/>
                <a:gd name="T80" fmla="*/ 147 w 2296"/>
                <a:gd name="T81" fmla="*/ 1360 h 1469"/>
                <a:gd name="T82" fmla="*/ 120 w 2296"/>
                <a:gd name="T83" fmla="*/ 1306 h 1469"/>
                <a:gd name="T84" fmla="*/ 141 w 2296"/>
                <a:gd name="T85" fmla="*/ 1257 h 1469"/>
                <a:gd name="T86" fmla="*/ 212 w 2296"/>
                <a:gd name="T87" fmla="*/ 1208 h 1469"/>
                <a:gd name="T88" fmla="*/ 342 w 2296"/>
                <a:gd name="T89" fmla="*/ 1164 h 1469"/>
                <a:gd name="T90" fmla="*/ 527 w 2296"/>
                <a:gd name="T91" fmla="*/ 1121 h 1469"/>
                <a:gd name="T92" fmla="*/ 771 w 2296"/>
                <a:gd name="T93" fmla="*/ 1088 h 1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4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248 h 1906"/>
                <a:gd name="T4" fmla="*/ 5848 w 5740"/>
                <a:gd name="T5" fmla="*/ 1248 h 1906"/>
                <a:gd name="T6" fmla="*/ 5848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6061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489" y="274516"/>
            <a:ext cx="8229023" cy="11435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9" tIns="45715" rIns="91429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6062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489" y="6248870"/>
            <a:ext cx="2895023" cy="4759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9" tIns="45715" rIns="91429" bIns="45715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091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6063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489" y="1599985"/>
            <a:ext cx="8229023" cy="45254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5" r:id="rId1"/>
    <p:sldLayoutId id="2147483744" r:id="rId2"/>
    <p:sldLayoutId id="2147483743" r:id="rId3"/>
    <p:sldLayoutId id="2147483742" r:id="rId4"/>
    <p:sldLayoutId id="2147483741" r:id="rId5"/>
    <p:sldLayoutId id="2147483740" r:id="rId6"/>
    <p:sldLayoutId id="2147483739" r:id="rId7"/>
    <p:sldLayoutId id="2147483738" r:id="rId8"/>
    <p:sldLayoutId id="2147483737" r:id="rId9"/>
    <p:sldLayoutId id="2147483736" r:id="rId10"/>
    <p:sldLayoutId id="2147483735" r:id="rId11"/>
    <p:sldLayoutId id="2147483734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15641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831281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246922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662562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11730" indent="-31173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909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675416" indent="-259775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545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039101" indent="-20782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182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454742" indent="-20782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1818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1870382" indent="-20782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1818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286023" indent="-20782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1818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701663" indent="-20782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1818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117304" indent="-20782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1818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532944" indent="-20782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1818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831281" rtl="0" eaLnBrk="1" latinLnBrk="0" hangingPunct="1">
        <a:defRPr sz="1636" kern="1200">
          <a:solidFill>
            <a:schemeClr val="tx1"/>
          </a:solidFill>
          <a:latin typeface="+mn-lt"/>
          <a:ea typeface="+mn-ea"/>
          <a:cs typeface="+mn-cs"/>
        </a:defRPr>
      </a:lvl1pPr>
      <a:lvl2pPr marL="415641" algn="l" defTabSz="831281" rtl="0" eaLnBrk="1" latinLnBrk="0" hangingPunct="1">
        <a:defRPr sz="1636" kern="1200">
          <a:solidFill>
            <a:schemeClr val="tx1"/>
          </a:solidFill>
          <a:latin typeface="+mn-lt"/>
          <a:ea typeface="+mn-ea"/>
          <a:cs typeface="+mn-cs"/>
        </a:defRPr>
      </a:lvl2pPr>
      <a:lvl3pPr marL="831281" algn="l" defTabSz="831281" rtl="0" eaLnBrk="1" latinLnBrk="0" hangingPunct="1">
        <a:defRPr sz="1636" kern="1200">
          <a:solidFill>
            <a:schemeClr val="tx1"/>
          </a:solidFill>
          <a:latin typeface="+mn-lt"/>
          <a:ea typeface="+mn-ea"/>
          <a:cs typeface="+mn-cs"/>
        </a:defRPr>
      </a:lvl3pPr>
      <a:lvl4pPr marL="1246922" algn="l" defTabSz="831281" rtl="0" eaLnBrk="1" latinLnBrk="0" hangingPunct="1">
        <a:defRPr sz="1636" kern="1200">
          <a:solidFill>
            <a:schemeClr val="tx1"/>
          </a:solidFill>
          <a:latin typeface="+mn-lt"/>
          <a:ea typeface="+mn-ea"/>
          <a:cs typeface="+mn-cs"/>
        </a:defRPr>
      </a:lvl4pPr>
      <a:lvl5pPr marL="1662562" algn="l" defTabSz="831281" rtl="0" eaLnBrk="1" latinLnBrk="0" hangingPunct="1">
        <a:defRPr sz="1636" kern="1200">
          <a:solidFill>
            <a:schemeClr val="tx1"/>
          </a:solidFill>
          <a:latin typeface="+mn-lt"/>
          <a:ea typeface="+mn-ea"/>
          <a:cs typeface="+mn-cs"/>
        </a:defRPr>
      </a:lvl5pPr>
      <a:lvl6pPr marL="2078203" algn="l" defTabSz="831281" rtl="0" eaLnBrk="1" latinLnBrk="0" hangingPunct="1">
        <a:defRPr sz="1636" kern="1200">
          <a:solidFill>
            <a:schemeClr val="tx1"/>
          </a:solidFill>
          <a:latin typeface="+mn-lt"/>
          <a:ea typeface="+mn-ea"/>
          <a:cs typeface="+mn-cs"/>
        </a:defRPr>
      </a:lvl6pPr>
      <a:lvl7pPr marL="2493843" algn="l" defTabSz="831281" rtl="0" eaLnBrk="1" latinLnBrk="0" hangingPunct="1">
        <a:defRPr sz="1636" kern="1200">
          <a:solidFill>
            <a:schemeClr val="tx1"/>
          </a:solidFill>
          <a:latin typeface="+mn-lt"/>
          <a:ea typeface="+mn-ea"/>
          <a:cs typeface="+mn-cs"/>
        </a:defRPr>
      </a:lvl7pPr>
      <a:lvl8pPr marL="2909484" algn="l" defTabSz="831281" rtl="0" eaLnBrk="1" latinLnBrk="0" hangingPunct="1">
        <a:defRPr sz="1636" kern="1200">
          <a:solidFill>
            <a:schemeClr val="tx1"/>
          </a:solidFill>
          <a:latin typeface="+mn-lt"/>
          <a:ea typeface="+mn-ea"/>
          <a:cs typeface="+mn-cs"/>
        </a:defRPr>
      </a:lvl8pPr>
      <a:lvl9pPr marL="3325124" algn="l" defTabSz="831281" rtl="0" eaLnBrk="1" latinLnBrk="0" hangingPunct="1">
        <a:defRPr sz="163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565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554182" y="381000"/>
            <a:ext cx="7758545" cy="692727"/>
          </a:xfrm>
        </p:spPr>
        <p:txBody>
          <a:bodyPr/>
          <a:lstStyle/>
          <a:p>
            <a:pPr eaLnBrk="1" hangingPunct="1">
              <a:defRPr/>
            </a:pPr>
            <a:r>
              <a:rPr lang="en-US" sz="3273" dirty="0">
                <a:solidFill>
                  <a:schemeClr val="hlink"/>
                </a:solidFill>
              </a:rPr>
              <a:t>MRI </a:t>
            </a:r>
            <a:r>
              <a:rPr lang="en-US" sz="3273" dirty="0">
                <a:solidFill>
                  <a:schemeClr val="hlink"/>
                </a:solidFill>
              </a:rPr>
              <a:t>    </a:t>
            </a:r>
            <a:r>
              <a:rPr lang="en-US" sz="3273" dirty="0" err="1">
                <a:solidFill>
                  <a:schemeClr val="hlink"/>
                </a:solidFill>
              </a:rPr>
              <a:t>WWADNI</a:t>
            </a:r>
            <a:r>
              <a:rPr lang="en-US" sz="3273" dirty="0">
                <a:solidFill>
                  <a:schemeClr val="hlink"/>
                </a:solidFill>
              </a:rPr>
              <a:t>    2015</a:t>
            </a:r>
          </a:p>
        </p:txBody>
      </p:sp>
      <p:sp>
        <p:nvSpPr>
          <p:cNvPr id="2715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5637" y="796637"/>
            <a:ext cx="3186545" cy="5678921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u="sng" dirty="0" smtClean="0">
                <a:effectLst/>
              </a:rPr>
              <a:t>Mayo</a:t>
            </a:r>
            <a:r>
              <a:rPr lang="en-US" dirty="0" smtClean="0">
                <a:effectLst/>
              </a:rPr>
              <a:t>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182" dirty="0"/>
              <a:t>Cliff Jack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182" dirty="0"/>
              <a:t>Bret Borowski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182" dirty="0"/>
              <a:t>Matt Bernstein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182" dirty="0"/>
              <a:t>Arvin Forghanian-Arani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182" dirty="0"/>
              <a:t>Jeff Gunter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182" dirty="0"/>
              <a:t>Dave Jones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182" dirty="0"/>
              <a:t>Kejal Kantarci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182" dirty="0"/>
              <a:t>Rob Reid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182" dirty="0"/>
              <a:t>Denise Reyes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182" dirty="0"/>
              <a:t>Matt Senjem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182" dirty="0"/>
              <a:t>Kaely Thostenson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182" dirty="0"/>
              <a:t>Prashanthi Vemuri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182" dirty="0"/>
              <a:t>Chad Ward </a:t>
            </a:r>
          </a:p>
        </p:txBody>
      </p:sp>
      <p:sp>
        <p:nvSpPr>
          <p:cNvPr id="2715652" name="Text Box 4"/>
          <p:cNvSpPr txBox="1">
            <a:spLocks noChangeArrowheads="1"/>
          </p:cNvSpPr>
          <p:nvPr/>
        </p:nvSpPr>
        <p:spPr bwMode="auto">
          <a:xfrm>
            <a:off x="4641273" y="1036980"/>
            <a:ext cx="4364182" cy="52413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909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Funded MRI Investigators</a:t>
            </a:r>
          </a:p>
          <a:p>
            <a:pPr>
              <a:spcBef>
                <a:spcPct val="50000"/>
              </a:spcBef>
              <a:defRPr/>
            </a:pPr>
            <a:r>
              <a:rPr lang="en-US" sz="2182" dirty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Charlie </a:t>
            </a:r>
            <a:r>
              <a:rPr lang="en-US" sz="2182" dirty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DeCarli – UCD</a:t>
            </a:r>
          </a:p>
          <a:p>
            <a:pPr>
              <a:spcBef>
                <a:spcPct val="50000"/>
              </a:spcBef>
              <a:defRPr/>
            </a:pPr>
            <a:r>
              <a:rPr lang="en-US" sz="2182" dirty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Nick Fox – UCL</a:t>
            </a:r>
          </a:p>
          <a:p>
            <a:pPr>
              <a:spcBef>
                <a:spcPct val="50000"/>
              </a:spcBef>
              <a:defRPr/>
            </a:pPr>
            <a:r>
              <a:rPr lang="en-US" sz="2182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Mike Weiner/</a:t>
            </a:r>
            <a:r>
              <a:rPr lang="en-US" sz="2182" dirty="0">
                <a:latin typeface="+mj-lt"/>
              </a:rPr>
              <a:t>Duygu Tosun </a:t>
            </a:r>
            <a:r>
              <a:rPr lang="en-US" sz="2182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–  SFVA</a:t>
            </a:r>
            <a:endParaRPr lang="en-US" sz="2182" dirty="0">
              <a:effectLst>
                <a:outerShdw blurRad="38100" dist="38100" dir="2700000" algn="tl">
                  <a:srgbClr val="000000"/>
                </a:outerShdw>
              </a:effectLst>
              <a:latin typeface="+mj-lt"/>
            </a:endParaRPr>
          </a:p>
          <a:p>
            <a:pPr>
              <a:spcBef>
                <a:spcPct val="50000"/>
              </a:spcBef>
              <a:defRPr/>
            </a:pPr>
            <a:r>
              <a:rPr lang="en-US" sz="2182" dirty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Paul Thompson – </a:t>
            </a:r>
            <a:r>
              <a:rPr lang="en-US" sz="2182" dirty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USC</a:t>
            </a:r>
          </a:p>
          <a:p>
            <a:pPr>
              <a:spcBef>
                <a:spcPct val="50000"/>
              </a:spcBef>
              <a:defRPr/>
            </a:pPr>
            <a:r>
              <a:rPr lang="en-US" sz="2182" dirty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Danielle Harvey – </a:t>
            </a:r>
            <a:r>
              <a:rPr lang="en-US" sz="2182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biostats</a:t>
            </a:r>
            <a:endParaRPr lang="en-US" sz="2182" dirty="0">
              <a:effectLst>
                <a:outerShdw blurRad="38100" dist="38100" dir="2700000" algn="tl">
                  <a:srgbClr val="000000"/>
                </a:outerShdw>
              </a:effectLst>
              <a:latin typeface="Garamond" pitchFamily="18" charset="0"/>
            </a:endParaRPr>
          </a:p>
          <a:p>
            <a:pPr>
              <a:spcBef>
                <a:spcPct val="50000"/>
              </a:spcBef>
              <a:defRPr/>
            </a:pPr>
            <a:r>
              <a:rPr lang="en-US" sz="2909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MR Company collaborators</a:t>
            </a:r>
          </a:p>
          <a:p>
            <a:pPr>
              <a:spcBef>
                <a:spcPct val="50000"/>
              </a:spcBef>
              <a:defRPr/>
            </a:pPr>
            <a:r>
              <a:rPr lang="en-US" sz="2182" dirty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Dan Rettmann – GE Mayo</a:t>
            </a:r>
          </a:p>
          <a:p>
            <a:pPr>
              <a:spcBef>
                <a:spcPct val="50000"/>
              </a:spcBef>
              <a:defRPr/>
            </a:pPr>
            <a:r>
              <a:rPr lang="en-US" sz="2182" dirty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Pete </a:t>
            </a:r>
            <a:r>
              <a:rPr lang="en-US" sz="2182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Kollasch</a:t>
            </a:r>
            <a:r>
              <a:rPr lang="en-US" sz="2182" dirty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 – Siemens, Mayo</a:t>
            </a:r>
          </a:p>
          <a:p>
            <a:pPr>
              <a:spcBef>
                <a:spcPct val="50000"/>
              </a:spcBef>
              <a:defRPr/>
            </a:pPr>
            <a:r>
              <a:rPr lang="en-US" sz="2182" dirty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Yansong Zhao  - Philips, BU</a:t>
            </a:r>
            <a:endParaRPr lang="en-US" sz="2182" dirty="0"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45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7091" y="450273"/>
            <a:ext cx="8686511" cy="623455"/>
          </a:xfrm>
        </p:spPr>
        <p:txBody>
          <a:bodyPr/>
          <a:lstStyle/>
          <a:p>
            <a:r>
              <a:rPr lang="en-US" sz="2909" dirty="0">
                <a:solidFill>
                  <a:srgbClr val="FFC000"/>
                </a:solidFill>
              </a:rPr>
              <a:t>Features of advanced </a:t>
            </a:r>
            <a:r>
              <a:rPr lang="en-US" sz="2909" dirty="0" err="1">
                <a:solidFill>
                  <a:srgbClr val="FFC000"/>
                </a:solidFill>
              </a:rPr>
              <a:t>dMRI</a:t>
            </a:r>
            <a:r>
              <a:rPr lang="en-US" sz="2909" dirty="0">
                <a:solidFill>
                  <a:srgbClr val="FFC000"/>
                </a:solidFill>
              </a:rPr>
              <a:t> sequence</a:t>
            </a:r>
            <a:br>
              <a:rPr lang="en-US" sz="2909" dirty="0">
                <a:solidFill>
                  <a:srgbClr val="FFC000"/>
                </a:solidFill>
              </a:rPr>
            </a:br>
            <a:r>
              <a:rPr lang="en-US" sz="2182" dirty="0">
                <a:solidFill>
                  <a:srgbClr val="FFC000"/>
                </a:solidFill>
              </a:rPr>
              <a:t>*note requires 32 (64) array coil            **NH = now w vendor assist </a:t>
            </a:r>
            <a:endParaRPr lang="en-US" sz="2182" dirty="0">
              <a:solidFill>
                <a:srgbClr val="FFC0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4880025"/>
              </p:ext>
            </p:extLst>
          </p:nvPr>
        </p:nvGraphicFramePr>
        <p:xfrm>
          <a:off x="207818" y="1401614"/>
          <a:ext cx="8728364" cy="48675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82091"/>
                <a:gridCol w="2182091"/>
                <a:gridCol w="2182091"/>
                <a:gridCol w="2182091"/>
              </a:tblGrid>
              <a:tr h="631938">
                <a:tc>
                  <a:txBody>
                    <a:bodyPr/>
                    <a:lstStyle/>
                    <a:p>
                      <a:r>
                        <a:rPr lang="en-US" sz="2900" dirty="0" smtClean="0"/>
                        <a:t>feature</a:t>
                      </a:r>
                      <a:endParaRPr lang="en-US" sz="2900" dirty="0"/>
                    </a:p>
                  </a:txBody>
                  <a:tcPr marL="83127" marR="83127" marT="41564" marB="41564"/>
                </a:tc>
                <a:tc>
                  <a:txBody>
                    <a:bodyPr/>
                    <a:lstStyle/>
                    <a:p>
                      <a:r>
                        <a:rPr lang="en-US" sz="2900" dirty="0" smtClean="0"/>
                        <a:t>Siemens</a:t>
                      </a:r>
                      <a:endParaRPr lang="en-US" sz="2900" dirty="0"/>
                    </a:p>
                  </a:txBody>
                  <a:tcPr marL="83127" marR="83127" marT="41564" marB="41564"/>
                </a:tc>
                <a:tc>
                  <a:txBody>
                    <a:bodyPr/>
                    <a:lstStyle/>
                    <a:p>
                      <a:r>
                        <a:rPr lang="en-US" sz="2900" dirty="0" smtClean="0"/>
                        <a:t>GE</a:t>
                      </a:r>
                      <a:endParaRPr lang="en-US" sz="2900" dirty="0"/>
                    </a:p>
                  </a:txBody>
                  <a:tcPr marL="83127" marR="83127" marT="41564" marB="41564"/>
                </a:tc>
                <a:tc>
                  <a:txBody>
                    <a:bodyPr/>
                    <a:lstStyle/>
                    <a:p>
                      <a:r>
                        <a:rPr lang="en-US" sz="2900" dirty="0" smtClean="0"/>
                        <a:t>Philips</a:t>
                      </a:r>
                      <a:endParaRPr lang="en-US" sz="2900" dirty="0"/>
                    </a:p>
                  </a:txBody>
                  <a:tcPr marL="83127" marR="83127" marT="41564" marB="41564"/>
                </a:tc>
              </a:tr>
              <a:tr h="631938">
                <a:tc>
                  <a:txBody>
                    <a:bodyPr/>
                    <a:lstStyle/>
                    <a:p>
                      <a:r>
                        <a:rPr lang="en-US" sz="2500" dirty="0" smtClean="0"/>
                        <a:t>32</a:t>
                      </a:r>
                      <a:r>
                        <a:rPr lang="en-US" sz="2500" baseline="0" dirty="0" smtClean="0"/>
                        <a:t> array coil</a:t>
                      </a:r>
                      <a:endParaRPr lang="en-US" sz="2500" dirty="0"/>
                    </a:p>
                  </a:txBody>
                  <a:tcPr marL="83127" marR="83127" marT="41564" marB="41564"/>
                </a:tc>
                <a:tc>
                  <a:txBody>
                    <a:bodyPr/>
                    <a:lstStyle/>
                    <a:p>
                      <a:r>
                        <a:rPr lang="en-US" sz="2500" dirty="0" smtClean="0"/>
                        <a:t>now</a:t>
                      </a:r>
                      <a:endParaRPr lang="en-US" sz="2500" dirty="0"/>
                    </a:p>
                  </a:txBody>
                  <a:tcPr marL="83127" marR="83127" marT="41564" marB="41564"/>
                </a:tc>
                <a:tc>
                  <a:txBody>
                    <a:bodyPr/>
                    <a:lstStyle/>
                    <a:p>
                      <a:r>
                        <a:rPr lang="en-US" sz="2500" dirty="0" smtClean="0"/>
                        <a:t>2016</a:t>
                      </a:r>
                      <a:endParaRPr lang="en-US" sz="2500" dirty="0"/>
                    </a:p>
                  </a:txBody>
                  <a:tcPr marL="83127" marR="83127" marT="41564" marB="41564"/>
                </a:tc>
                <a:tc>
                  <a:txBody>
                    <a:bodyPr/>
                    <a:lstStyle/>
                    <a:p>
                      <a:r>
                        <a:rPr lang="en-US" sz="2500" dirty="0" smtClean="0"/>
                        <a:t>now</a:t>
                      </a:r>
                      <a:endParaRPr lang="en-US" sz="2500" dirty="0"/>
                    </a:p>
                  </a:txBody>
                  <a:tcPr marL="83127" marR="83127" marT="41564" marB="41564"/>
                </a:tc>
              </a:tr>
              <a:tr h="631938">
                <a:tc>
                  <a:txBody>
                    <a:bodyPr/>
                    <a:lstStyle/>
                    <a:p>
                      <a:r>
                        <a:rPr lang="en-US" sz="2500" dirty="0" smtClean="0"/>
                        <a:t>multi band</a:t>
                      </a:r>
                      <a:endParaRPr lang="en-US" sz="2500" dirty="0"/>
                    </a:p>
                  </a:txBody>
                  <a:tcPr marL="83127" marR="83127" marT="41564" marB="41564"/>
                </a:tc>
                <a:tc>
                  <a:txBody>
                    <a:bodyPr/>
                    <a:lstStyle/>
                    <a:p>
                      <a:r>
                        <a:rPr lang="en-US" sz="2500" dirty="0" err="1" smtClean="0"/>
                        <a:t>d13</a:t>
                      </a:r>
                      <a:r>
                        <a:rPr lang="en-US" sz="2500" dirty="0" smtClean="0"/>
                        <a:t> (</a:t>
                      </a:r>
                      <a:r>
                        <a:rPr lang="en-US" sz="2500" dirty="0" err="1" smtClean="0"/>
                        <a:t>WIP</a:t>
                      </a:r>
                      <a:r>
                        <a:rPr lang="en-US" sz="2500" dirty="0" smtClean="0"/>
                        <a:t>)</a:t>
                      </a:r>
                      <a:endParaRPr lang="en-US" sz="2500" dirty="0"/>
                    </a:p>
                  </a:txBody>
                  <a:tcPr marL="83127" marR="83127" marT="41564" marB="41564"/>
                </a:tc>
                <a:tc>
                  <a:txBody>
                    <a:bodyPr/>
                    <a:lstStyle/>
                    <a:p>
                      <a:r>
                        <a:rPr lang="en-US" sz="2500" dirty="0" smtClean="0"/>
                        <a:t>2016</a:t>
                      </a:r>
                      <a:endParaRPr lang="en-US" sz="2500" dirty="0"/>
                    </a:p>
                  </a:txBody>
                  <a:tcPr marL="83127" marR="83127" marT="41564" marB="41564"/>
                </a:tc>
                <a:tc>
                  <a:txBody>
                    <a:bodyPr/>
                    <a:lstStyle/>
                    <a:p>
                      <a:r>
                        <a:rPr lang="en-US" sz="2500" dirty="0" err="1" smtClean="0"/>
                        <a:t>WIP</a:t>
                      </a:r>
                      <a:r>
                        <a:rPr lang="en-US" sz="2500" dirty="0" smtClean="0"/>
                        <a:t> w 3/5</a:t>
                      </a:r>
                      <a:endParaRPr lang="en-US" sz="2500" dirty="0"/>
                    </a:p>
                  </a:txBody>
                  <a:tcPr marL="83127" marR="83127" marT="41564" marB="41564"/>
                </a:tc>
              </a:tr>
              <a:tr h="63193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dirty="0" smtClean="0"/>
                        <a:t>Multi b shells</a:t>
                      </a:r>
                    </a:p>
                  </a:txBody>
                  <a:tcPr marL="83127" marR="83127" marT="41564" marB="41564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dirty="0" err="1" smtClean="0"/>
                        <a:t>d13</a:t>
                      </a:r>
                      <a:endParaRPr lang="en-US" sz="2500" dirty="0" smtClean="0"/>
                    </a:p>
                  </a:txBody>
                  <a:tcPr marL="83127" marR="83127" marT="41564" marB="41564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dirty="0" err="1" smtClean="0"/>
                        <a:t>WIP</a:t>
                      </a:r>
                      <a:endParaRPr lang="en-US" sz="2500" dirty="0" smtClean="0"/>
                    </a:p>
                  </a:txBody>
                  <a:tcPr marL="83127" marR="83127" marT="41564" marB="41564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dirty="0" smtClean="0"/>
                        <a:t>now</a:t>
                      </a:r>
                    </a:p>
                  </a:txBody>
                  <a:tcPr marL="83127" marR="83127" marT="41564" marB="41564"/>
                </a:tc>
              </a:tr>
              <a:tr h="53557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dirty="0" smtClean="0"/>
                        <a:t>Multi </a:t>
                      </a:r>
                      <a:r>
                        <a:rPr lang="en-US" sz="2500" dirty="0" err="1" smtClean="0"/>
                        <a:t>b0s</a:t>
                      </a:r>
                      <a:endParaRPr lang="en-US" sz="2500" dirty="0"/>
                    </a:p>
                  </a:txBody>
                  <a:tcPr marL="83127" marR="83127" marT="41564" marB="41564"/>
                </a:tc>
                <a:tc>
                  <a:txBody>
                    <a:bodyPr/>
                    <a:lstStyle/>
                    <a:p>
                      <a:r>
                        <a:rPr lang="en-US" sz="2500" dirty="0" smtClean="0"/>
                        <a:t>NH</a:t>
                      </a:r>
                      <a:endParaRPr lang="en-US" sz="2500" dirty="0"/>
                    </a:p>
                  </a:txBody>
                  <a:tcPr marL="83127" marR="83127" marT="41564" marB="41564"/>
                </a:tc>
                <a:tc>
                  <a:txBody>
                    <a:bodyPr/>
                    <a:lstStyle/>
                    <a:p>
                      <a:r>
                        <a:rPr lang="en-US" sz="2500" dirty="0" smtClean="0"/>
                        <a:t>now</a:t>
                      </a:r>
                      <a:endParaRPr lang="en-US" sz="2500" dirty="0"/>
                    </a:p>
                  </a:txBody>
                  <a:tcPr marL="83127" marR="83127" marT="41564" marB="41564"/>
                </a:tc>
                <a:tc>
                  <a:txBody>
                    <a:bodyPr/>
                    <a:lstStyle/>
                    <a:p>
                      <a:r>
                        <a:rPr lang="en-US" sz="2500" smtClean="0"/>
                        <a:t>5.x</a:t>
                      </a:r>
                      <a:endParaRPr lang="en-US" sz="2500" dirty="0"/>
                    </a:p>
                  </a:txBody>
                  <a:tcPr marL="83127" marR="83127" marT="41564" marB="41564"/>
                </a:tc>
              </a:tr>
              <a:tr h="63640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dirty="0" err="1" smtClean="0"/>
                        <a:t>b0</a:t>
                      </a:r>
                      <a:r>
                        <a:rPr lang="en-US" sz="2500" baseline="0" dirty="0" smtClean="0"/>
                        <a:t> spacing</a:t>
                      </a:r>
                      <a:endParaRPr lang="en-US" sz="2500" dirty="0" smtClean="0"/>
                    </a:p>
                  </a:txBody>
                  <a:tcPr marL="83127" marR="83127" marT="41564" marB="41564"/>
                </a:tc>
                <a:tc>
                  <a:txBody>
                    <a:bodyPr/>
                    <a:lstStyle/>
                    <a:p>
                      <a:r>
                        <a:rPr lang="en-US" sz="2500" dirty="0" smtClean="0"/>
                        <a:t>NH</a:t>
                      </a:r>
                      <a:endParaRPr lang="en-US" sz="2500" dirty="0"/>
                    </a:p>
                  </a:txBody>
                  <a:tcPr marL="83127" marR="83127" marT="41564" marB="41564"/>
                </a:tc>
                <a:tc>
                  <a:txBody>
                    <a:bodyPr/>
                    <a:lstStyle/>
                    <a:p>
                      <a:r>
                        <a:rPr lang="en-US" sz="2500" dirty="0" smtClean="0"/>
                        <a:t>x</a:t>
                      </a:r>
                      <a:endParaRPr lang="en-US" sz="2500" dirty="0"/>
                    </a:p>
                  </a:txBody>
                  <a:tcPr marL="83127" marR="83127" marT="41564" marB="41564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dirty="0" err="1" smtClean="0"/>
                        <a:t>5.x</a:t>
                      </a:r>
                      <a:endParaRPr lang="en-US" sz="2500" dirty="0"/>
                    </a:p>
                  </a:txBody>
                  <a:tcPr marL="83127" marR="83127" marT="41564" marB="41564"/>
                </a:tc>
              </a:tr>
              <a:tr h="535896">
                <a:tc>
                  <a:txBody>
                    <a:bodyPr/>
                    <a:lstStyle/>
                    <a:p>
                      <a:r>
                        <a:rPr lang="en-US" sz="2500" dirty="0" smtClean="0"/>
                        <a:t>Flip phase</a:t>
                      </a:r>
                      <a:endParaRPr lang="en-US" sz="2500" dirty="0"/>
                    </a:p>
                  </a:txBody>
                  <a:tcPr marL="83127" marR="83127" marT="41564" marB="41564"/>
                </a:tc>
                <a:tc>
                  <a:txBody>
                    <a:bodyPr/>
                    <a:lstStyle/>
                    <a:p>
                      <a:r>
                        <a:rPr lang="en-US" sz="2500" dirty="0" smtClean="0"/>
                        <a:t>NH</a:t>
                      </a:r>
                      <a:endParaRPr lang="en-US" sz="2500" dirty="0"/>
                    </a:p>
                  </a:txBody>
                  <a:tcPr marL="83127" marR="83127" marT="41564" marB="41564"/>
                </a:tc>
                <a:tc>
                  <a:txBody>
                    <a:bodyPr/>
                    <a:lstStyle/>
                    <a:p>
                      <a:r>
                        <a:rPr lang="en-US" sz="2500" dirty="0" smtClean="0"/>
                        <a:t>Use CV</a:t>
                      </a:r>
                      <a:endParaRPr lang="en-US" sz="2500" dirty="0"/>
                    </a:p>
                  </a:txBody>
                  <a:tcPr marL="83127" marR="83127" marT="41564" marB="41564"/>
                </a:tc>
                <a:tc>
                  <a:txBody>
                    <a:bodyPr/>
                    <a:lstStyle/>
                    <a:p>
                      <a:r>
                        <a:rPr lang="en-US" sz="2500" dirty="0" smtClean="0"/>
                        <a:t>NH</a:t>
                      </a:r>
                      <a:endParaRPr lang="en-US" sz="2500" dirty="0"/>
                    </a:p>
                  </a:txBody>
                  <a:tcPr marL="83127" marR="83127" marT="41564" marB="41564"/>
                </a:tc>
              </a:tr>
              <a:tr h="631938">
                <a:tc>
                  <a:txBody>
                    <a:bodyPr/>
                    <a:lstStyle/>
                    <a:p>
                      <a:r>
                        <a:rPr lang="en-US" sz="2500" dirty="0" smtClean="0"/>
                        <a:t>Grad </a:t>
                      </a:r>
                      <a:r>
                        <a:rPr lang="en-US" sz="2500" dirty="0" err="1" smtClean="0"/>
                        <a:t>dir</a:t>
                      </a:r>
                      <a:r>
                        <a:rPr lang="en-US" sz="2500" dirty="0" smtClean="0"/>
                        <a:t> </a:t>
                      </a:r>
                      <a:r>
                        <a:rPr lang="en-US" sz="2500" dirty="0" err="1" smtClean="0"/>
                        <a:t>contr</a:t>
                      </a:r>
                      <a:endParaRPr lang="en-US" sz="2500" dirty="0"/>
                    </a:p>
                  </a:txBody>
                  <a:tcPr marL="83127" marR="83127" marT="41564" marB="41564"/>
                </a:tc>
                <a:tc>
                  <a:txBody>
                    <a:bodyPr/>
                    <a:lstStyle/>
                    <a:p>
                      <a:r>
                        <a:rPr lang="en-US" sz="2500" dirty="0" smtClean="0"/>
                        <a:t>NH</a:t>
                      </a:r>
                      <a:endParaRPr lang="en-US" sz="2500" dirty="0"/>
                    </a:p>
                  </a:txBody>
                  <a:tcPr marL="83127" marR="83127" marT="41564" marB="41564"/>
                </a:tc>
                <a:tc>
                  <a:txBody>
                    <a:bodyPr/>
                    <a:lstStyle/>
                    <a:p>
                      <a:r>
                        <a:rPr lang="en-US" sz="2500" dirty="0" smtClean="0"/>
                        <a:t>NH</a:t>
                      </a:r>
                      <a:endParaRPr lang="en-US" sz="2500" dirty="0"/>
                    </a:p>
                  </a:txBody>
                  <a:tcPr marL="83127" marR="83127" marT="41564" marB="41564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dirty="0" err="1" smtClean="0"/>
                        <a:t>5.x</a:t>
                      </a:r>
                      <a:endParaRPr lang="en-US" sz="2500" dirty="0" smtClean="0"/>
                    </a:p>
                  </a:txBody>
                  <a:tcPr marL="83127" marR="83127" marT="41564" marB="41564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4628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985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489" y="450273"/>
            <a:ext cx="8340147" cy="484909"/>
          </a:xfrm>
        </p:spPr>
        <p:txBody>
          <a:bodyPr/>
          <a:lstStyle/>
          <a:p>
            <a:r>
              <a:rPr lang="en-US" sz="3636" dirty="0" err="1">
                <a:solidFill>
                  <a:srgbClr val="FFC000"/>
                </a:solidFill>
              </a:rPr>
              <a:t>TF</a:t>
            </a:r>
            <a:r>
              <a:rPr lang="en-US" sz="3636" dirty="0">
                <a:solidFill>
                  <a:srgbClr val="FFC000"/>
                </a:solidFill>
              </a:rPr>
              <a:t>-fMRI approach</a:t>
            </a:r>
            <a:endParaRPr lang="en-US" sz="3636" dirty="0">
              <a:solidFill>
                <a:srgbClr val="FFC000"/>
              </a:solidFill>
            </a:endParaRPr>
          </a:p>
        </p:txBody>
      </p:sp>
      <p:sp>
        <p:nvSpPr>
          <p:cNvPr id="2809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27909"/>
            <a:ext cx="9005455" cy="4225636"/>
          </a:xfrm>
        </p:spPr>
        <p:txBody>
          <a:bodyPr/>
          <a:lstStyle/>
          <a:p>
            <a:r>
              <a:rPr lang="en-US" sz="3273" dirty="0"/>
              <a:t>advanced, </a:t>
            </a:r>
            <a:r>
              <a:rPr lang="en-US" sz="3273" dirty="0" err="1"/>
              <a:t>HCP</a:t>
            </a:r>
            <a:r>
              <a:rPr lang="en-US" sz="3273" dirty="0"/>
              <a:t>-like – 10 min, </a:t>
            </a:r>
            <a:r>
              <a:rPr lang="en-US" sz="3273" dirty="0"/>
              <a:t>sub </a:t>
            </a:r>
            <a:r>
              <a:rPr lang="en-US" sz="3273" dirty="0"/>
              <a:t>second </a:t>
            </a:r>
            <a:r>
              <a:rPr lang="en-US" sz="3273" dirty="0" err="1"/>
              <a:t>TR</a:t>
            </a:r>
            <a:r>
              <a:rPr lang="en-US" sz="3273" dirty="0"/>
              <a:t>, MB</a:t>
            </a:r>
          </a:p>
          <a:p>
            <a:pPr lvl="1"/>
            <a:r>
              <a:rPr lang="en-US" dirty="0" smtClean="0"/>
              <a:t>More precise measure of time series (temporal resolution)</a:t>
            </a:r>
          </a:p>
          <a:p>
            <a:pPr lvl="1"/>
            <a:r>
              <a:rPr lang="en-US" dirty="0" smtClean="0"/>
              <a:t>Less noisy node to node, ICA, graph theory measures</a:t>
            </a:r>
          </a:p>
          <a:p>
            <a:pPr lvl="1"/>
            <a:r>
              <a:rPr lang="en-US" dirty="0" smtClean="0"/>
              <a:t>Directly measure physiological parameters</a:t>
            </a:r>
          </a:p>
          <a:p>
            <a:pPr lvl="1"/>
            <a:r>
              <a:rPr lang="en-US" dirty="0" smtClean="0"/>
              <a:t>Time varying connectivity metrics</a:t>
            </a:r>
          </a:p>
          <a:p>
            <a:r>
              <a:rPr lang="en-US" sz="3273" dirty="0"/>
              <a:t>Basic – 10 minute, ~3 sec </a:t>
            </a:r>
            <a:r>
              <a:rPr lang="en-US" sz="3273" dirty="0" err="1"/>
              <a:t>TR</a:t>
            </a:r>
            <a:endParaRPr lang="en-US" sz="3273" dirty="0"/>
          </a:p>
          <a:p>
            <a:r>
              <a:rPr lang="en-US" sz="3273" dirty="0"/>
              <a:t>Compatibly advanced and basic</a:t>
            </a:r>
          </a:p>
          <a:p>
            <a:pPr lvl="1"/>
            <a:r>
              <a:rPr lang="en-US" dirty="0" smtClean="0"/>
              <a:t>down sample advanced time series to 1 volume/~3 sec</a:t>
            </a:r>
          </a:p>
          <a:p>
            <a:endParaRPr lang="en-US" dirty="0"/>
          </a:p>
          <a:p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7942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73" y="3740729"/>
            <a:ext cx="9074727" cy="2597726"/>
          </a:xfrm>
        </p:spPr>
        <p:txBody>
          <a:bodyPr/>
          <a:lstStyle/>
          <a:p>
            <a:r>
              <a:rPr lang="en-US" sz="2545" dirty="0"/>
              <a:t>pseudo-continuous </a:t>
            </a:r>
            <a:r>
              <a:rPr lang="en-US" sz="2545" dirty="0"/>
              <a:t>labeling with background suppression</a:t>
            </a:r>
          </a:p>
          <a:p>
            <a:r>
              <a:rPr lang="en-US" sz="2545" dirty="0"/>
              <a:t>segmented </a:t>
            </a:r>
            <a:r>
              <a:rPr lang="en-US" sz="2545" dirty="0"/>
              <a:t>three-dimensional readout </a:t>
            </a:r>
            <a:r>
              <a:rPr lang="en-US" sz="2545" dirty="0"/>
              <a:t>without vascular </a:t>
            </a:r>
            <a:r>
              <a:rPr lang="en-US" sz="2545" dirty="0"/>
              <a:t>crushing </a:t>
            </a:r>
            <a:r>
              <a:rPr lang="en-US" sz="2545" dirty="0"/>
              <a:t>gradients</a:t>
            </a:r>
          </a:p>
          <a:p>
            <a:r>
              <a:rPr lang="en-US" sz="2545" dirty="0"/>
              <a:t>and </a:t>
            </a:r>
            <a:r>
              <a:rPr lang="en-US" sz="2545" dirty="0"/>
              <a:t>calculation and </a:t>
            </a:r>
            <a:r>
              <a:rPr lang="en-US" sz="2545" dirty="0"/>
              <a:t>presentation of </a:t>
            </a:r>
            <a:r>
              <a:rPr lang="en-US" sz="2545" dirty="0"/>
              <a:t>both </a:t>
            </a:r>
            <a:r>
              <a:rPr lang="en-US" sz="2545" dirty="0"/>
              <a:t>label/control </a:t>
            </a:r>
            <a:r>
              <a:rPr lang="en-US" sz="2545" dirty="0"/>
              <a:t>difference images and </a:t>
            </a:r>
            <a:r>
              <a:rPr lang="en-US" sz="2545" dirty="0" err="1"/>
              <a:t>CBF</a:t>
            </a:r>
            <a:r>
              <a:rPr lang="en-US" sz="2545" dirty="0"/>
              <a:t> maps</a:t>
            </a:r>
          </a:p>
          <a:p>
            <a:r>
              <a:rPr lang="en-US" sz="2545" dirty="0"/>
              <a:t>GE product now;  Siemens </a:t>
            </a:r>
            <a:r>
              <a:rPr lang="en-US" sz="2545" dirty="0" err="1"/>
              <a:t>d13</a:t>
            </a:r>
            <a:r>
              <a:rPr lang="en-US" sz="2545" dirty="0"/>
              <a:t>; Philips </a:t>
            </a:r>
            <a:r>
              <a:rPr lang="en-US" sz="2545" dirty="0">
                <a:effectLst/>
              </a:rPr>
              <a:t>3D </a:t>
            </a:r>
            <a:r>
              <a:rPr lang="en-US" sz="2545" dirty="0" err="1">
                <a:effectLst/>
              </a:rPr>
              <a:t>GraSE</a:t>
            </a:r>
            <a:r>
              <a:rPr lang="en-US" sz="2545" dirty="0">
                <a:effectLst/>
              </a:rPr>
              <a:t>  </a:t>
            </a:r>
            <a:r>
              <a:rPr lang="en-US" sz="2545" dirty="0">
                <a:effectLst/>
              </a:rPr>
              <a:t>now testing </a:t>
            </a:r>
            <a:endParaRPr lang="en-US" sz="2545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819" y="450273"/>
            <a:ext cx="8752315" cy="32904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5271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C000"/>
                </a:solidFill>
              </a:rPr>
              <a:t>3D </a:t>
            </a:r>
            <a:r>
              <a:rPr lang="en-US" dirty="0" err="1" smtClean="0">
                <a:solidFill>
                  <a:srgbClr val="FFC000"/>
                </a:solidFill>
              </a:rPr>
              <a:t>pCASL</a:t>
            </a:r>
            <a:r>
              <a:rPr lang="en-US" dirty="0" smtClean="0">
                <a:solidFill>
                  <a:srgbClr val="FFC000"/>
                </a:solidFill>
              </a:rPr>
              <a:t> </a:t>
            </a:r>
            <a:r>
              <a:rPr lang="en-US" dirty="0" err="1" smtClean="0">
                <a:solidFill>
                  <a:srgbClr val="FFC000"/>
                </a:solidFill>
              </a:rPr>
              <a:t>CBF</a:t>
            </a:r>
            <a:r>
              <a:rPr lang="en-US" dirty="0" smtClean="0">
                <a:solidFill>
                  <a:srgbClr val="FFC000"/>
                </a:solidFill>
              </a:rPr>
              <a:t> map, volunteer, </a:t>
            </a:r>
            <a:r>
              <a:rPr lang="en-US" dirty="0">
                <a:solidFill>
                  <a:srgbClr val="FFC000"/>
                </a:solidFill>
              </a:rPr>
              <a:t>GE </a:t>
            </a:r>
          </a:p>
        </p:txBody>
      </p:sp>
      <p:pic>
        <p:nvPicPr>
          <p:cNvPr id="1026" name="Picture 2" descr="C:\Users\crj03\AppData\Local\Microsoft\Windows\Temporary Internet Files\Content.Outlook\4TIJNC50\V003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6728" y="1545595"/>
            <a:ext cx="4710545" cy="4805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1205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C000"/>
                </a:solidFill>
              </a:rPr>
              <a:t>MR Phantom: </a:t>
            </a:r>
            <a:r>
              <a:rPr lang="en-US" dirty="0">
                <a:solidFill>
                  <a:srgbClr val="FFC000"/>
                </a:solidFill>
              </a:rPr>
              <a:t>ADNI Experience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7091" y="2043546"/>
            <a:ext cx="8589818" cy="3186545"/>
          </a:xfrm>
        </p:spPr>
        <p:txBody>
          <a:bodyPr/>
          <a:lstStyle/>
          <a:p>
            <a:r>
              <a:rPr lang="en-US" dirty="0" smtClean="0"/>
              <a:t>scanners are much more stable now vs 2005 –hence less need to correct for scan to scan geometry fluctuation</a:t>
            </a:r>
          </a:p>
          <a:p>
            <a:r>
              <a:rPr lang="en-US" dirty="0" smtClean="0"/>
              <a:t>use phantom to track scanners through upgrade and maintenance cycles – qualification and re qualification</a:t>
            </a:r>
          </a:p>
          <a:p>
            <a:r>
              <a:rPr lang="en-US" dirty="0" smtClean="0"/>
              <a:t>Phantoms are helpful for establishing comparability of new models of scanners as the come along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1322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C000"/>
                </a:solidFill>
              </a:rPr>
              <a:t>ADNI Phantom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7818" y="1627909"/>
            <a:ext cx="8728364" cy="4225636"/>
          </a:xfrm>
        </p:spPr>
        <p:txBody>
          <a:bodyPr/>
          <a:lstStyle/>
          <a:p>
            <a:r>
              <a:rPr lang="en-US" dirty="0" smtClean="0"/>
              <a:t>Designed by ADNI MRI core along with Rich </a:t>
            </a:r>
            <a:r>
              <a:rPr lang="en-US" dirty="0" err="1" smtClean="0"/>
              <a:t>Mallozzi</a:t>
            </a:r>
            <a:r>
              <a:rPr lang="en-US" dirty="0"/>
              <a:t> </a:t>
            </a:r>
            <a:r>
              <a:rPr lang="en-US" dirty="0" smtClean="0"/>
              <a:t>(GE), </a:t>
            </a:r>
            <a:r>
              <a:rPr lang="en-US" dirty="0"/>
              <a:t>Josh Levy(Phantom Labs) </a:t>
            </a:r>
            <a:r>
              <a:rPr lang="en-US" dirty="0" smtClean="0"/>
              <a:t>in 2004/2005</a:t>
            </a:r>
          </a:p>
          <a:p>
            <a:r>
              <a:rPr lang="en-US" dirty="0" smtClean="0"/>
              <a:t>produced at Phantom Labs in upstate NY – Josh Levy</a:t>
            </a:r>
          </a:p>
          <a:p>
            <a:r>
              <a:rPr lang="en-US" dirty="0"/>
              <a:t>Priced in the range of $</a:t>
            </a:r>
            <a:r>
              <a:rPr lang="en-US" dirty="0" err="1"/>
              <a:t>6k</a:t>
            </a:r>
            <a:r>
              <a:rPr lang="en-US" dirty="0"/>
              <a:t> per </a:t>
            </a:r>
            <a:r>
              <a:rPr lang="en-US" dirty="0" smtClean="0"/>
              <a:t>unit</a:t>
            </a:r>
          </a:p>
          <a:p>
            <a:r>
              <a:rPr lang="en-US" dirty="0" smtClean="0"/>
              <a:t>Freely available analysis package distributed via ADNI website – Jeff Gunter (Mayo)</a:t>
            </a:r>
          </a:p>
          <a:p>
            <a:r>
              <a:rPr lang="en-US" dirty="0" smtClean="0"/>
              <a:t>Commercial analysis available from </a:t>
            </a:r>
            <a:r>
              <a:rPr lang="en-US" dirty="0" err="1" smtClean="0"/>
              <a:t>ImageOwl</a:t>
            </a:r>
            <a:r>
              <a:rPr lang="en-US" dirty="0" smtClean="0"/>
              <a:t> (a </a:t>
            </a:r>
            <a:r>
              <a:rPr lang="en-US" dirty="0"/>
              <a:t>P</a:t>
            </a:r>
            <a:r>
              <a:rPr lang="en-US" dirty="0" smtClean="0"/>
              <a:t>hantom </a:t>
            </a:r>
            <a:r>
              <a:rPr lang="en-US" dirty="0"/>
              <a:t>L</a:t>
            </a:r>
            <a:r>
              <a:rPr lang="en-US" dirty="0" smtClean="0"/>
              <a:t>abs partner)</a:t>
            </a:r>
          </a:p>
        </p:txBody>
      </p:sp>
    </p:spTree>
    <p:extLst>
      <p:ext uri="{BB962C8B-B14F-4D97-AF65-F5344CB8AC3E}">
        <p14:creationId xmlns:p14="http://schemas.microsoft.com/office/powerpoint/2010/main" val="2770506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88652"/>
            <a:ext cx="7769225" cy="812415"/>
          </a:xfrm>
        </p:spPr>
        <p:txBody>
          <a:bodyPr/>
          <a:lstStyle/>
          <a:p>
            <a:r>
              <a:rPr lang="en-US" dirty="0" smtClean="0">
                <a:solidFill>
                  <a:srgbClr val="FFC000"/>
                </a:solidFill>
              </a:rPr>
              <a:t>NIST-ISMRM System Phantom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016703"/>
            <a:ext cx="7769225" cy="3836843"/>
          </a:xfrm>
        </p:spPr>
        <p:txBody>
          <a:bodyPr/>
          <a:lstStyle/>
          <a:p>
            <a:pPr marL="0" indent="0">
              <a:buNone/>
            </a:pPr>
            <a:r>
              <a:rPr lang="en-US" sz="2545" dirty="0"/>
              <a:t>ISMRM Standards and Quantitative MR committee has developed a quantitative MRI phantom design</a:t>
            </a:r>
          </a:p>
          <a:p>
            <a:pPr lvl="1"/>
            <a:r>
              <a:rPr lang="en-US" dirty="0"/>
              <a:t>Provides similar geometric fidelity measurements to ADNI phantom (that component strongly influenced by ADNI phantom experience)</a:t>
            </a:r>
          </a:p>
          <a:p>
            <a:pPr lvl="1"/>
            <a:r>
              <a:rPr lang="en-US" dirty="0"/>
              <a:t>WITH resolution and slice thickness assessments inspired by </a:t>
            </a:r>
            <a:r>
              <a:rPr lang="en-US" dirty="0" err="1"/>
              <a:t>ACR-NEMA</a:t>
            </a:r>
            <a:r>
              <a:rPr lang="en-US" dirty="0"/>
              <a:t> phantom</a:t>
            </a:r>
          </a:p>
          <a:p>
            <a:pPr lvl="1"/>
            <a:r>
              <a:rPr lang="en-US" dirty="0"/>
              <a:t>AND </a:t>
            </a:r>
            <a:r>
              <a:rPr lang="en-US" dirty="0" err="1"/>
              <a:t>NIST</a:t>
            </a:r>
            <a:r>
              <a:rPr lang="en-US" dirty="0"/>
              <a:t> validated </a:t>
            </a:r>
            <a:r>
              <a:rPr lang="en-US" dirty="0" err="1"/>
              <a:t>T1</a:t>
            </a:r>
            <a:r>
              <a:rPr lang="en-US" dirty="0"/>
              <a:t>, </a:t>
            </a:r>
            <a:r>
              <a:rPr lang="en-US" dirty="0" err="1"/>
              <a:t>T2</a:t>
            </a:r>
            <a:r>
              <a:rPr lang="en-US" dirty="0"/>
              <a:t>, </a:t>
            </a:r>
            <a:r>
              <a:rPr lang="en-US" dirty="0" err="1"/>
              <a:t>PD</a:t>
            </a:r>
            <a:r>
              <a:rPr lang="en-US" dirty="0"/>
              <a:t> arrays</a:t>
            </a:r>
          </a:p>
          <a:p>
            <a:pPr marL="415641" lvl="1" indent="0">
              <a:buNone/>
            </a:pPr>
            <a:endParaRPr lang="en-US" dirty="0"/>
          </a:p>
          <a:p>
            <a:pPr marL="519551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7860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C000"/>
                </a:solidFill>
              </a:rPr>
              <a:t>NIST-ISMRM System Phantom </a:t>
            </a:r>
            <a:endParaRPr lang="en-US" dirty="0">
              <a:solidFill>
                <a:srgbClr val="FFC000"/>
              </a:solidFill>
            </a:endParaRPr>
          </a:p>
        </p:txBody>
      </p:sp>
      <p:pic>
        <p:nvPicPr>
          <p:cNvPr id="4" name="Content Placeholder 3" descr="HPDSystemPhantomComp.pn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8" r="-687"/>
          <a:stretch/>
        </p:blipFill>
        <p:spPr>
          <a:xfrm>
            <a:off x="3590636" y="1350818"/>
            <a:ext cx="5276273" cy="4606773"/>
          </a:xfrm>
        </p:spPr>
      </p:pic>
      <p:pic>
        <p:nvPicPr>
          <p:cNvPr id="5" name="Picture 2" descr="phanto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75" t="1137" r="934" b="1376"/>
          <a:stretch>
            <a:fillRect/>
          </a:stretch>
        </p:blipFill>
        <p:spPr bwMode="auto">
          <a:xfrm>
            <a:off x="138546" y="4063801"/>
            <a:ext cx="4225636" cy="2283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969818" y="3647426"/>
            <a:ext cx="2528455" cy="4281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82" dirty="0"/>
              <a:t>ADNI phantom</a:t>
            </a:r>
            <a:endParaRPr lang="en-US" sz="2182" dirty="0"/>
          </a:p>
        </p:txBody>
      </p:sp>
    </p:spTree>
    <p:extLst>
      <p:ext uri="{BB962C8B-B14F-4D97-AF65-F5344CB8AC3E}">
        <p14:creationId xmlns:p14="http://schemas.microsoft.com/office/powerpoint/2010/main" val="1981695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85548"/>
            <a:ext cx="7769225" cy="1015519"/>
          </a:xfrm>
        </p:spPr>
        <p:txBody>
          <a:bodyPr/>
          <a:lstStyle/>
          <a:p>
            <a:r>
              <a:rPr lang="en-US" dirty="0" smtClean="0">
                <a:solidFill>
                  <a:srgbClr val="FFC000"/>
                </a:solidFill>
              </a:rPr>
              <a:t>NIST-ISMRM System Phantom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026132"/>
            <a:ext cx="7769225" cy="3481050"/>
          </a:xfrm>
        </p:spPr>
        <p:txBody>
          <a:bodyPr/>
          <a:lstStyle/>
          <a:p>
            <a:r>
              <a:rPr lang="en-US" sz="2545" dirty="0"/>
              <a:t>“Open Source” philosophy – anybody welcome to manufacture them</a:t>
            </a:r>
          </a:p>
          <a:p>
            <a:pPr lvl="1"/>
            <a:r>
              <a:rPr lang="en-US" dirty="0"/>
              <a:t>Currently only vendor has done it </a:t>
            </a:r>
          </a:p>
          <a:p>
            <a:pPr lvl="1"/>
            <a:r>
              <a:rPr lang="en-US" dirty="0"/>
              <a:t> more expensive than ADNI phantom – target price is lower if production can be increased</a:t>
            </a:r>
          </a:p>
          <a:p>
            <a:r>
              <a:rPr lang="en-US" sz="2545" dirty="0"/>
              <a:t>Analysis software is currently immature (work in progress) – will be open source</a:t>
            </a:r>
          </a:p>
        </p:txBody>
      </p:sp>
    </p:spTree>
    <p:extLst>
      <p:ext uri="{BB962C8B-B14F-4D97-AF65-F5344CB8AC3E}">
        <p14:creationId xmlns:p14="http://schemas.microsoft.com/office/powerpoint/2010/main" val="3610982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7847"/>
            <a:ext cx="7769225" cy="1015519"/>
          </a:xfrm>
        </p:spPr>
        <p:txBody>
          <a:bodyPr/>
          <a:lstStyle/>
          <a:p>
            <a:r>
              <a:rPr lang="en-US" dirty="0" smtClean="0">
                <a:solidFill>
                  <a:srgbClr val="FFC000"/>
                </a:solidFill>
              </a:rPr>
              <a:t>Plan for phantoms in ADNI 3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7818" y="1350819"/>
            <a:ext cx="8589818" cy="4710545"/>
          </a:xfrm>
        </p:spPr>
        <p:txBody>
          <a:bodyPr/>
          <a:lstStyle/>
          <a:p>
            <a:r>
              <a:rPr lang="en-US" dirty="0" smtClean="0"/>
              <a:t>Use: to qualify and requalify scanners</a:t>
            </a:r>
          </a:p>
          <a:p>
            <a:r>
              <a:rPr lang="en-US" dirty="0" smtClean="0"/>
              <a:t>But ADNI phantoms in field for </a:t>
            </a:r>
            <a:r>
              <a:rPr lang="en-US" dirty="0" err="1" smtClean="0"/>
              <a:t>10yrs</a:t>
            </a:r>
            <a:endParaRPr lang="en-US" dirty="0" smtClean="0"/>
          </a:p>
          <a:p>
            <a:r>
              <a:rPr lang="en-US" dirty="0" smtClean="0"/>
              <a:t>Keep </a:t>
            </a:r>
            <a:r>
              <a:rPr lang="en-US" dirty="0"/>
              <a:t>existing ADNI phantoms </a:t>
            </a:r>
            <a:r>
              <a:rPr lang="en-US" dirty="0" smtClean="0"/>
              <a:t>that are in the field until they age out of use and need repair/replacement </a:t>
            </a:r>
          </a:p>
          <a:p>
            <a:r>
              <a:rPr lang="en-US" dirty="0" smtClean="0"/>
              <a:t>Previous pharma studies have some ADNI </a:t>
            </a:r>
            <a:r>
              <a:rPr lang="en-US" dirty="0"/>
              <a:t>phantoms </a:t>
            </a:r>
            <a:r>
              <a:rPr lang="en-US" dirty="0" smtClean="0"/>
              <a:t>in storage at Mayo which could be folded into the ADNI fleet as replacements needed</a:t>
            </a:r>
          </a:p>
          <a:p>
            <a:r>
              <a:rPr lang="en-US" dirty="0" smtClean="0"/>
              <a:t>When </a:t>
            </a:r>
            <a:r>
              <a:rPr lang="en-US" dirty="0"/>
              <a:t>that supply is exhausted, roll in </a:t>
            </a:r>
            <a:r>
              <a:rPr lang="en-US" dirty="0" err="1"/>
              <a:t>NIST</a:t>
            </a:r>
            <a:r>
              <a:rPr lang="en-US" dirty="0"/>
              <a:t>/</a:t>
            </a:r>
            <a:r>
              <a:rPr lang="en-US" dirty="0" err="1"/>
              <a:t>ISMRM</a:t>
            </a:r>
            <a:r>
              <a:rPr lang="en-US" dirty="0"/>
              <a:t> phantom to replace ADNI phantoms? </a:t>
            </a:r>
            <a:endParaRPr lang="en-US" dirty="0" smtClean="0"/>
          </a:p>
          <a:p>
            <a:r>
              <a:rPr lang="en-US" dirty="0" smtClean="0"/>
              <a:t>Comparison testing this summer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344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489" y="450273"/>
            <a:ext cx="8229023" cy="585931"/>
          </a:xfrm>
        </p:spPr>
        <p:txBody>
          <a:bodyPr/>
          <a:lstStyle/>
          <a:p>
            <a:r>
              <a:rPr lang="en-US" dirty="0">
                <a:solidFill>
                  <a:srgbClr val="FFC000"/>
                </a:solidFill>
              </a:rPr>
              <a:t>ADNI 3 </a:t>
            </a:r>
            <a:r>
              <a:rPr lang="en-US" dirty="0" smtClean="0">
                <a:solidFill>
                  <a:srgbClr val="FFC000"/>
                </a:solidFill>
              </a:rPr>
              <a:t>protocol </a:t>
            </a:r>
            <a:r>
              <a:rPr lang="en-US" sz="2545" dirty="0"/>
              <a:t>– </a:t>
            </a:r>
            <a:r>
              <a:rPr lang="en-US" sz="2545" u="sng" dirty="0"/>
              <a:t>all sequences in all subjects</a:t>
            </a:r>
            <a:endParaRPr lang="en-US" sz="2545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1545" y="935182"/>
            <a:ext cx="9155545" cy="5540375"/>
          </a:xfrm>
        </p:spPr>
        <p:txBody>
          <a:bodyPr/>
          <a:lstStyle/>
          <a:p>
            <a:r>
              <a:rPr lang="en-US" dirty="0" smtClean="0"/>
              <a:t>3D </a:t>
            </a:r>
            <a:r>
              <a:rPr lang="en-US" dirty="0" err="1" smtClean="0"/>
              <a:t>T1</a:t>
            </a:r>
            <a:r>
              <a:rPr lang="en-US" dirty="0" smtClean="0"/>
              <a:t> volume</a:t>
            </a:r>
          </a:p>
          <a:p>
            <a:r>
              <a:rPr lang="en-US" dirty="0" smtClean="0"/>
              <a:t>3D FLAIR </a:t>
            </a:r>
          </a:p>
          <a:p>
            <a:r>
              <a:rPr lang="en-US" dirty="0" err="1" smtClean="0"/>
              <a:t>T2</a:t>
            </a:r>
            <a:r>
              <a:rPr lang="en-US" dirty="0" smtClean="0"/>
              <a:t>* GRE </a:t>
            </a:r>
          </a:p>
          <a:p>
            <a:r>
              <a:rPr lang="en-US" dirty="0" smtClean="0"/>
              <a:t>ASL –3D, </a:t>
            </a:r>
            <a:r>
              <a:rPr lang="en-US" dirty="0" err="1" smtClean="0"/>
              <a:t>pCASL</a:t>
            </a:r>
            <a:r>
              <a:rPr lang="en-US" dirty="0" smtClean="0"/>
              <a:t>, background suppression</a:t>
            </a:r>
          </a:p>
          <a:p>
            <a:r>
              <a:rPr lang="en-US" dirty="0" err="1" smtClean="0"/>
              <a:t>TF</a:t>
            </a:r>
            <a:r>
              <a:rPr lang="en-US" dirty="0" smtClean="0"/>
              <a:t>-fMRI – 2 tiered, </a:t>
            </a:r>
            <a:r>
              <a:rPr lang="en-US" dirty="0"/>
              <a:t>use </a:t>
            </a:r>
            <a:r>
              <a:rPr lang="en-US" dirty="0" smtClean="0"/>
              <a:t>capability </a:t>
            </a:r>
            <a:r>
              <a:rPr lang="en-US" dirty="0"/>
              <a:t>of advanced systems </a:t>
            </a:r>
            <a:endParaRPr lang="en-US" dirty="0" smtClean="0"/>
          </a:p>
          <a:p>
            <a:pPr lvl="1"/>
            <a:r>
              <a:rPr lang="en-US" dirty="0" smtClean="0"/>
              <a:t>Advanced - </a:t>
            </a:r>
            <a:r>
              <a:rPr lang="en-US" dirty="0"/>
              <a:t>10 minute, </a:t>
            </a:r>
            <a:r>
              <a:rPr lang="en-US" dirty="0" smtClean="0"/>
              <a:t>multi band, sub </a:t>
            </a:r>
            <a:r>
              <a:rPr lang="en-US" dirty="0"/>
              <a:t>second </a:t>
            </a:r>
            <a:r>
              <a:rPr lang="en-US" dirty="0" err="1" smtClean="0"/>
              <a:t>TR</a:t>
            </a:r>
            <a:endParaRPr lang="en-US" dirty="0" smtClean="0"/>
          </a:p>
          <a:p>
            <a:pPr lvl="1"/>
            <a:r>
              <a:rPr lang="en-US" dirty="0" smtClean="0"/>
              <a:t>Basic</a:t>
            </a:r>
            <a:r>
              <a:rPr lang="en-US" dirty="0"/>
              <a:t> – 10 minute, 3 sec </a:t>
            </a:r>
            <a:r>
              <a:rPr lang="en-US" dirty="0" err="1"/>
              <a:t>TR</a:t>
            </a:r>
            <a:endParaRPr lang="en-US" dirty="0"/>
          </a:p>
          <a:p>
            <a:r>
              <a:rPr lang="en-US" dirty="0" err="1" smtClean="0"/>
              <a:t>dMRI</a:t>
            </a:r>
            <a:r>
              <a:rPr lang="en-US" dirty="0"/>
              <a:t> - 2 tiered, use capability of advanced systems </a:t>
            </a:r>
            <a:endParaRPr lang="en-US" dirty="0" smtClean="0"/>
          </a:p>
          <a:p>
            <a:pPr lvl="1"/>
            <a:r>
              <a:rPr lang="en-US" dirty="0"/>
              <a:t>Advanced -  </a:t>
            </a:r>
            <a:r>
              <a:rPr lang="en-US" dirty="0" smtClean="0"/>
              <a:t>2 </a:t>
            </a:r>
            <a:r>
              <a:rPr lang="en-US" dirty="0"/>
              <a:t>b-shells with </a:t>
            </a:r>
            <a:r>
              <a:rPr lang="en-US" dirty="0" smtClean="0"/>
              <a:t>48/64 encoding directions</a:t>
            </a:r>
          </a:p>
          <a:p>
            <a:pPr lvl="1"/>
            <a:r>
              <a:rPr lang="en-US" dirty="0"/>
              <a:t>Basic </a:t>
            </a:r>
            <a:r>
              <a:rPr lang="en-US" dirty="0" smtClean="0"/>
              <a:t>– single shell b=1000</a:t>
            </a:r>
          </a:p>
          <a:p>
            <a:r>
              <a:rPr lang="en-US" dirty="0" smtClean="0"/>
              <a:t>Coronal high res </a:t>
            </a:r>
            <a:r>
              <a:rPr lang="en-US" dirty="0" err="1" smtClean="0"/>
              <a:t>T2</a:t>
            </a:r>
            <a:r>
              <a:rPr lang="en-US" dirty="0" smtClean="0"/>
              <a:t> – hippocampal subfields</a:t>
            </a:r>
          </a:p>
        </p:txBody>
      </p:sp>
    </p:spTree>
    <p:extLst>
      <p:ext uri="{BB962C8B-B14F-4D97-AF65-F5344CB8AC3E}">
        <p14:creationId xmlns:p14="http://schemas.microsoft.com/office/powerpoint/2010/main" val="3031384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985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489" y="450273"/>
            <a:ext cx="8340147" cy="692727"/>
          </a:xfrm>
        </p:spPr>
        <p:txBody>
          <a:bodyPr/>
          <a:lstStyle/>
          <a:p>
            <a:r>
              <a:rPr lang="en-US" sz="3273" dirty="0">
                <a:solidFill>
                  <a:srgbClr val="FFC000"/>
                </a:solidFill>
              </a:rPr>
              <a:t>MR measures - </a:t>
            </a:r>
            <a:r>
              <a:rPr lang="en-US" sz="254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Maintain current set of funded MR investigators with roles adapted to ADNI </a:t>
            </a:r>
            <a:r>
              <a:rPr lang="en-US" sz="254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endParaRPr lang="en-US" sz="2545" dirty="0">
              <a:solidFill>
                <a:srgbClr val="FFC000"/>
              </a:solidFill>
            </a:endParaRPr>
          </a:p>
        </p:txBody>
      </p:sp>
      <p:sp>
        <p:nvSpPr>
          <p:cNvPr id="2809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546" y="1212273"/>
            <a:ext cx="8866909" cy="5126182"/>
          </a:xfrm>
        </p:spPr>
        <p:txBody>
          <a:bodyPr/>
          <a:lstStyle/>
          <a:p>
            <a:r>
              <a:rPr lang="en-US" sz="2545" dirty="0"/>
              <a:t>Structural MRI </a:t>
            </a:r>
            <a:r>
              <a:rPr lang="en-US" sz="2545" dirty="0"/>
              <a:t>measures</a:t>
            </a:r>
          </a:p>
          <a:p>
            <a:pPr lvl="1"/>
            <a:r>
              <a:rPr lang="en-US" dirty="0" smtClean="0"/>
              <a:t>BSI </a:t>
            </a:r>
            <a:r>
              <a:rPr lang="en-US" dirty="0"/>
              <a:t>– </a:t>
            </a:r>
            <a:r>
              <a:rPr lang="en-US" dirty="0" err="1" smtClean="0"/>
              <a:t>UCL</a:t>
            </a:r>
            <a:r>
              <a:rPr lang="en-US" dirty="0" smtClean="0"/>
              <a:t> (Fox)</a:t>
            </a:r>
            <a:endParaRPr lang="en-US" dirty="0"/>
          </a:p>
          <a:p>
            <a:pPr lvl="1"/>
            <a:r>
              <a:rPr lang="en-US" dirty="0" err="1"/>
              <a:t>Freesurfer</a:t>
            </a:r>
            <a:r>
              <a:rPr lang="en-US" dirty="0"/>
              <a:t> </a:t>
            </a:r>
            <a:r>
              <a:rPr lang="en-US" dirty="0" smtClean="0"/>
              <a:t>– SFVA (Tosun )</a:t>
            </a:r>
            <a:endParaRPr lang="en-US" dirty="0"/>
          </a:p>
          <a:p>
            <a:pPr lvl="1"/>
            <a:r>
              <a:rPr lang="en-US" dirty="0"/>
              <a:t>TBM – </a:t>
            </a:r>
            <a:r>
              <a:rPr lang="en-US" dirty="0" smtClean="0"/>
              <a:t>USC (Thompson)</a:t>
            </a:r>
            <a:endParaRPr lang="en-US" dirty="0"/>
          </a:p>
          <a:p>
            <a:pPr lvl="1"/>
            <a:r>
              <a:rPr lang="en-US" dirty="0"/>
              <a:t>TBM-</a:t>
            </a:r>
            <a:r>
              <a:rPr lang="en-US" dirty="0" err="1"/>
              <a:t>Syn</a:t>
            </a:r>
            <a:r>
              <a:rPr lang="en-US" dirty="0"/>
              <a:t> </a:t>
            </a:r>
            <a:r>
              <a:rPr lang="en-US" dirty="0" smtClean="0"/>
              <a:t>– Mayo (‘Jack’)</a:t>
            </a:r>
          </a:p>
          <a:p>
            <a:r>
              <a:rPr lang="en-US" sz="2545" dirty="0" err="1"/>
              <a:t>Cerebrovascuar</a:t>
            </a:r>
            <a:r>
              <a:rPr lang="en-US" sz="2545" dirty="0"/>
              <a:t> disease – </a:t>
            </a:r>
            <a:r>
              <a:rPr lang="en-US" sz="2545" dirty="0" err="1"/>
              <a:t>UC</a:t>
            </a:r>
            <a:r>
              <a:rPr lang="en-US" sz="2545" dirty="0"/>
              <a:t> Davis (</a:t>
            </a:r>
            <a:r>
              <a:rPr lang="en-US" sz="2545" dirty="0" err="1"/>
              <a:t>DeCarli</a:t>
            </a:r>
            <a:r>
              <a:rPr lang="en-US" sz="2545" dirty="0"/>
              <a:t>)</a:t>
            </a:r>
          </a:p>
          <a:p>
            <a:r>
              <a:rPr lang="en-US" sz="2545" dirty="0"/>
              <a:t>AIRA H (CMB) – Mayo </a:t>
            </a:r>
            <a:r>
              <a:rPr lang="en-US" sz="2545" dirty="0"/>
              <a:t>(‘Jack’)</a:t>
            </a:r>
          </a:p>
          <a:p>
            <a:r>
              <a:rPr lang="en-US" sz="2545" dirty="0"/>
              <a:t>ASL – SFVA </a:t>
            </a:r>
            <a:r>
              <a:rPr lang="en-US" sz="2545" dirty="0"/>
              <a:t>(Tosun)</a:t>
            </a:r>
            <a:endParaRPr lang="en-US" sz="2545" dirty="0"/>
          </a:p>
          <a:p>
            <a:r>
              <a:rPr lang="en-US" sz="2545" dirty="0"/>
              <a:t>TF-fMRI </a:t>
            </a:r>
            <a:r>
              <a:rPr lang="en-US" sz="2545" dirty="0"/>
              <a:t>– Mayo </a:t>
            </a:r>
            <a:r>
              <a:rPr lang="en-US" sz="2545" dirty="0"/>
              <a:t>(‘Jack’)</a:t>
            </a:r>
          </a:p>
          <a:p>
            <a:r>
              <a:rPr lang="en-US" sz="2545" dirty="0" err="1"/>
              <a:t>dMRI</a:t>
            </a:r>
            <a:r>
              <a:rPr lang="en-US" sz="2545" dirty="0"/>
              <a:t> -  USC (Thompson)</a:t>
            </a:r>
          </a:p>
          <a:p>
            <a:r>
              <a:rPr lang="en-US" sz="2545" dirty="0" err="1"/>
              <a:t>Hipp</a:t>
            </a:r>
            <a:r>
              <a:rPr lang="en-US" sz="2545" dirty="0"/>
              <a:t> subfields </a:t>
            </a:r>
            <a:r>
              <a:rPr lang="en-US" sz="2545" dirty="0"/>
              <a:t>– U Penn (</a:t>
            </a:r>
            <a:r>
              <a:rPr lang="en-US" sz="2545" dirty="0" err="1"/>
              <a:t>Yuskevich</a:t>
            </a:r>
            <a:r>
              <a:rPr lang="en-US" sz="2545" dirty="0"/>
              <a:t>) SFVA (Mueller)</a:t>
            </a:r>
            <a:endParaRPr lang="en-US" sz="2545" dirty="0"/>
          </a:p>
          <a:p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1770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82444"/>
            <a:ext cx="9144000" cy="899102"/>
          </a:xfrm>
        </p:spPr>
        <p:txBody>
          <a:bodyPr/>
          <a:lstStyle/>
          <a:p>
            <a:r>
              <a:rPr lang="en-US" sz="3636" dirty="0">
                <a:solidFill>
                  <a:srgbClr val="FFC000"/>
                </a:solidFill>
              </a:rPr>
              <a:t>ADNI 3 </a:t>
            </a:r>
            <a:r>
              <a:rPr lang="en-US" sz="3636" dirty="0">
                <a:solidFill>
                  <a:srgbClr val="FFC000"/>
                </a:solidFill>
              </a:rPr>
              <a:t>MRI protocol rationale </a:t>
            </a:r>
            <a:br>
              <a:rPr lang="en-US" sz="3636" dirty="0">
                <a:solidFill>
                  <a:srgbClr val="FFC000"/>
                </a:solidFill>
              </a:rPr>
            </a:br>
            <a:r>
              <a:rPr lang="en-US" sz="2909" dirty="0">
                <a:solidFill>
                  <a:schemeClr val="tx1"/>
                </a:solidFill>
              </a:rPr>
              <a:t>3D </a:t>
            </a:r>
            <a:r>
              <a:rPr lang="en-US" sz="2909" dirty="0" err="1">
                <a:solidFill>
                  <a:schemeClr val="tx1"/>
                </a:solidFill>
              </a:rPr>
              <a:t>T1</a:t>
            </a:r>
            <a:r>
              <a:rPr lang="en-US" sz="2909" dirty="0">
                <a:solidFill>
                  <a:schemeClr val="tx1"/>
                </a:solidFill>
              </a:rPr>
              <a:t>, FLAIR, </a:t>
            </a:r>
            <a:r>
              <a:rPr lang="en-US" sz="2909" dirty="0" err="1">
                <a:solidFill>
                  <a:schemeClr val="tx1"/>
                </a:solidFill>
              </a:rPr>
              <a:t>T2</a:t>
            </a:r>
            <a:r>
              <a:rPr lang="en-US" sz="2909" dirty="0">
                <a:solidFill>
                  <a:schemeClr val="tx1"/>
                </a:solidFill>
              </a:rPr>
              <a:t>*GRE</a:t>
            </a:r>
            <a:endParaRPr lang="en-US" sz="2909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73" y="1489364"/>
            <a:ext cx="9074727" cy="4779818"/>
          </a:xfrm>
        </p:spPr>
        <p:txBody>
          <a:bodyPr/>
          <a:lstStyle/>
          <a:p>
            <a:r>
              <a:rPr lang="en-US" dirty="0" smtClean="0">
                <a:effectLst/>
              </a:rPr>
              <a:t>3D </a:t>
            </a:r>
            <a:r>
              <a:rPr lang="en-US" dirty="0" err="1" smtClean="0">
                <a:effectLst/>
              </a:rPr>
              <a:t>T1</a:t>
            </a:r>
            <a:r>
              <a:rPr lang="en-US" dirty="0" smtClean="0">
                <a:effectLst/>
              </a:rPr>
              <a:t> (</a:t>
            </a:r>
            <a:r>
              <a:rPr lang="en-US" dirty="0" err="1" smtClean="0">
                <a:effectLst/>
              </a:rPr>
              <a:t>MPRAGE</a:t>
            </a:r>
            <a:r>
              <a:rPr lang="en-US" dirty="0" smtClean="0">
                <a:effectLst/>
              </a:rPr>
              <a:t>, </a:t>
            </a:r>
            <a:r>
              <a:rPr lang="en-US" dirty="0" err="1" smtClean="0">
                <a:effectLst/>
              </a:rPr>
              <a:t>IR-FSPGR</a:t>
            </a:r>
            <a:r>
              <a:rPr lang="en-US" dirty="0" smtClean="0">
                <a:effectLst/>
              </a:rPr>
              <a:t>)</a:t>
            </a:r>
          </a:p>
          <a:p>
            <a:pPr lvl="1"/>
            <a:r>
              <a:rPr lang="en-US" dirty="0" smtClean="0"/>
              <a:t>most </a:t>
            </a:r>
            <a:r>
              <a:rPr lang="en-US" dirty="0"/>
              <a:t>precise longitudinal measure (biomarker or clinical/psych</a:t>
            </a:r>
            <a:r>
              <a:rPr lang="en-US" dirty="0" smtClean="0"/>
              <a:t>) – core for multi modality comparisons</a:t>
            </a:r>
          </a:p>
          <a:p>
            <a:pPr lvl="1"/>
            <a:r>
              <a:rPr lang="en-US" dirty="0"/>
              <a:t>Associations with tau PET (and other measures) </a:t>
            </a:r>
            <a:endParaRPr lang="en-US" dirty="0" smtClean="0">
              <a:effectLst/>
            </a:endParaRPr>
          </a:p>
          <a:p>
            <a:r>
              <a:rPr lang="en-US" dirty="0" smtClean="0">
                <a:effectLst/>
              </a:rPr>
              <a:t>FLAIR</a:t>
            </a:r>
          </a:p>
          <a:p>
            <a:pPr lvl="1"/>
            <a:r>
              <a:rPr lang="en-US" dirty="0"/>
              <a:t>Disease detection – safety standard, clinical reads</a:t>
            </a:r>
          </a:p>
          <a:p>
            <a:pPr lvl="1"/>
            <a:r>
              <a:rPr lang="en-US" dirty="0" smtClean="0"/>
              <a:t>Associations </a:t>
            </a:r>
            <a:r>
              <a:rPr lang="en-US" dirty="0"/>
              <a:t>of CVD with tau PET (and other measures) </a:t>
            </a:r>
            <a:endParaRPr lang="en-US" dirty="0" smtClean="0"/>
          </a:p>
          <a:p>
            <a:pPr lvl="1"/>
            <a:r>
              <a:rPr lang="en-US" dirty="0"/>
              <a:t>Possible improved results with 3D </a:t>
            </a:r>
            <a:endParaRPr lang="en-US" dirty="0" smtClean="0">
              <a:effectLst/>
            </a:endParaRPr>
          </a:p>
          <a:p>
            <a:r>
              <a:rPr lang="en-US" dirty="0" err="1" smtClean="0">
                <a:effectLst/>
              </a:rPr>
              <a:t>T2</a:t>
            </a:r>
            <a:r>
              <a:rPr lang="en-US" dirty="0" smtClean="0">
                <a:effectLst/>
              </a:rPr>
              <a:t>* GRE</a:t>
            </a:r>
          </a:p>
          <a:p>
            <a:pPr lvl="1"/>
            <a:r>
              <a:rPr lang="en-US" dirty="0" err="1"/>
              <a:t>MCB</a:t>
            </a:r>
            <a:r>
              <a:rPr lang="en-US" dirty="0"/>
              <a:t> </a:t>
            </a:r>
            <a:r>
              <a:rPr lang="en-US" dirty="0" smtClean="0"/>
              <a:t>detection, all </a:t>
            </a:r>
            <a:r>
              <a:rPr lang="en-US" dirty="0"/>
              <a:t>clinical </a:t>
            </a:r>
            <a:r>
              <a:rPr lang="en-US" dirty="0" smtClean="0"/>
              <a:t>trials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3034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545" y="519545"/>
            <a:ext cx="8936182" cy="1524000"/>
          </a:xfrm>
        </p:spPr>
        <p:txBody>
          <a:bodyPr/>
          <a:lstStyle/>
          <a:p>
            <a:r>
              <a:rPr lang="en-US" sz="3636" dirty="0">
                <a:solidFill>
                  <a:srgbClr val="FFC000"/>
                </a:solidFill>
              </a:rPr>
              <a:t>ADNI 3 </a:t>
            </a:r>
            <a:r>
              <a:rPr lang="en-US" sz="3636" dirty="0">
                <a:solidFill>
                  <a:srgbClr val="FFC000"/>
                </a:solidFill>
              </a:rPr>
              <a:t>MRI </a:t>
            </a:r>
            <a:r>
              <a:rPr lang="en-US" sz="3636" dirty="0">
                <a:solidFill>
                  <a:srgbClr val="FFC000"/>
                </a:solidFill>
              </a:rPr>
              <a:t>protocol rationale </a:t>
            </a:r>
            <a:r>
              <a:rPr lang="en-US" sz="3636" dirty="0">
                <a:solidFill>
                  <a:srgbClr val="FFC000"/>
                </a:solidFill>
              </a:rPr>
              <a:t/>
            </a:r>
            <a:br>
              <a:rPr lang="en-US" sz="3636" dirty="0">
                <a:solidFill>
                  <a:srgbClr val="FFC000"/>
                </a:solidFill>
              </a:rPr>
            </a:br>
            <a:r>
              <a:rPr lang="en-US" sz="3636" dirty="0">
                <a:solidFill>
                  <a:srgbClr val="FFC000"/>
                </a:solidFill>
              </a:rPr>
              <a:t> </a:t>
            </a:r>
            <a:r>
              <a:rPr lang="en-US" sz="2909" dirty="0">
                <a:effectLst/>
              </a:rPr>
              <a:t>ASL, </a:t>
            </a:r>
            <a:r>
              <a:rPr lang="en-US" sz="2909" dirty="0" err="1">
                <a:effectLst/>
              </a:rPr>
              <a:t>dMRI</a:t>
            </a:r>
            <a:r>
              <a:rPr lang="en-US" sz="2909" dirty="0">
                <a:effectLst/>
              </a:rPr>
              <a:t>, </a:t>
            </a:r>
            <a:r>
              <a:rPr lang="en-US" sz="2909" dirty="0" err="1">
                <a:effectLst/>
              </a:rPr>
              <a:t>TF</a:t>
            </a:r>
            <a:r>
              <a:rPr lang="en-US" sz="2909" dirty="0">
                <a:effectLst/>
              </a:rPr>
              <a:t>-fMRI</a:t>
            </a:r>
            <a:r>
              <a:rPr lang="en-US" sz="3636" dirty="0">
                <a:effectLst/>
              </a:rPr>
              <a:t/>
            </a:r>
            <a:br>
              <a:rPr lang="en-US" sz="3636" dirty="0">
                <a:effectLst/>
              </a:rPr>
            </a:br>
            <a:endParaRPr lang="en-US" sz="3636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74273"/>
            <a:ext cx="9144000" cy="3879273"/>
          </a:xfrm>
        </p:spPr>
        <p:txBody>
          <a:bodyPr/>
          <a:lstStyle/>
          <a:p>
            <a:r>
              <a:rPr lang="en-US" dirty="0" smtClean="0"/>
              <a:t>Promising </a:t>
            </a:r>
            <a:r>
              <a:rPr lang="en-US" dirty="0"/>
              <a:t>associations, but not strong enough to recommend including in </a:t>
            </a:r>
            <a:r>
              <a:rPr lang="en-US" dirty="0" smtClean="0"/>
              <a:t>trials </a:t>
            </a:r>
            <a:r>
              <a:rPr lang="en-US" dirty="0"/>
              <a:t>using ADNI 2 </a:t>
            </a:r>
            <a:r>
              <a:rPr lang="en-US" dirty="0" smtClean="0"/>
              <a:t>methods</a:t>
            </a:r>
          </a:p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Significant developments since ADNI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other fields, improved methods = better diagnostic performance</a:t>
            </a:r>
          </a:p>
          <a:p>
            <a:r>
              <a:rPr lang="en-US" dirty="0" smtClean="0"/>
              <a:t>Opportunity to see if advanced </a:t>
            </a:r>
            <a:r>
              <a:rPr lang="en-US" dirty="0"/>
              <a:t>methods cross </a:t>
            </a:r>
            <a:r>
              <a:rPr lang="en-US" dirty="0" smtClean="0"/>
              <a:t>the “</a:t>
            </a:r>
            <a:r>
              <a:rPr lang="en-US" dirty="0"/>
              <a:t>value” </a:t>
            </a:r>
            <a:r>
              <a:rPr lang="en-US" dirty="0" smtClean="0"/>
              <a:t>threshold for use in clinical trials </a:t>
            </a:r>
            <a:endParaRPr lang="en-US" dirty="0">
              <a:solidFill>
                <a:srgbClr val="FFC000"/>
              </a:solidFill>
              <a:effectLst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717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545" y="519545"/>
            <a:ext cx="8936182" cy="1524000"/>
          </a:xfrm>
        </p:spPr>
        <p:txBody>
          <a:bodyPr/>
          <a:lstStyle/>
          <a:p>
            <a:r>
              <a:rPr lang="en-US" sz="3636" dirty="0">
                <a:solidFill>
                  <a:srgbClr val="FFC000"/>
                </a:solidFill>
              </a:rPr>
              <a:t>ADNI 3 </a:t>
            </a:r>
            <a:r>
              <a:rPr lang="en-US" sz="3636" dirty="0">
                <a:solidFill>
                  <a:srgbClr val="FFC000"/>
                </a:solidFill>
              </a:rPr>
              <a:t>MRI </a:t>
            </a:r>
            <a:r>
              <a:rPr lang="en-US" sz="3636" dirty="0">
                <a:solidFill>
                  <a:srgbClr val="FFC000"/>
                </a:solidFill>
              </a:rPr>
              <a:t>protocol rationale </a:t>
            </a:r>
            <a:r>
              <a:rPr lang="en-US" sz="3636" dirty="0">
                <a:solidFill>
                  <a:srgbClr val="FFC000"/>
                </a:solidFill>
              </a:rPr>
              <a:t/>
            </a:r>
            <a:br>
              <a:rPr lang="en-US" sz="3636" dirty="0">
                <a:solidFill>
                  <a:srgbClr val="FFC000"/>
                </a:solidFill>
              </a:rPr>
            </a:br>
            <a:r>
              <a:rPr lang="en-US" sz="2909" dirty="0">
                <a:effectLst/>
              </a:rPr>
              <a:t>ASL</a:t>
            </a:r>
            <a:r>
              <a:rPr lang="en-US" sz="2909" dirty="0">
                <a:effectLst/>
              </a:rPr>
              <a:t>, </a:t>
            </a:r>
            <a:r>
              <a:rPr lang="en-US" sz="2909" dirty="0" err="1">
                <a:effectLst/>
              </a:rPr>
              <a:t>dMRI</a:t>
            </a:r>
            <a:r>
              <a:rPr lang="en-US" sz="2909" dirty="0">
                <a:effectLst/>
              </a:rPr>
              <a:t>, </a:t>
            </a:r>
            <a:r>
              <a:rPr lang="en-US" sz="2909" dirty="0" err="1">
                <a:effectLst/>
              </a:rPr>
              <a:t>TF</a:t>
            </a:r>
            <a:r>
              <a:rPr lang="en-US" sz="2909" dirty="0">
                <a:effectLst/>
              </a:rPr>
              <a:t>-fMRI</a:t>
            </a:r>
            <a:r>
              <a:rPr lang="en-US" sz="3636" dirty="0">
                <a:effectLst/>
              </a:rPr>
              <a:t/>
            </a:r>
            <a:br>
              <a:rPr lang="en-US" sz="3636" dirty="0">
                <a:effectLst/>
              </a:rPr>
            </a:br>
            <a:endParaRPr lang="en-US" sz="3636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34636" y="1974273"/>
            <a:ext cx="9144000" cy="3810000"/>
          </a:xfrm>
        </p:spPr>
        <p:txBody>
          <a:bodyPr/>
          <a:lstStyle/>
          <a:p>
            <a:r>
              <a:rPr lang="en-US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field continues to seek methods which can be used in Phase 2 which provide an early signal of treatment response</a:t>
            </a:r>
          </a:p>
          <a:p>
            <a:r>
              <a:rPr lang="en-US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measures </a:t>
            </a:r>
            <a:r>
              <a:rPr lang="en-US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brain function may detect neuronal response to therapeutic reduction in toxic molecular species (e.g. soluble Ab or tau)</a:t>
            </a:r>
          </a:p>
          <a:p>
            <a:r>
              <a:rPr lang="en-US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2016 advanced is 2022 routine – do not want methods to be outmoded by end of ADNI 3 grant cycle</a:t>
            </a:r>
          </a:p>
          <a:p>
            <a:r>
              <a:rPr lang="en-US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Grantsmanship</a:t>
            </a:r>
            <a:r>
              <a:rPr lang="en-US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novelty</a:t>
            </a:r>
          </a:p>
          <a:p>
            <a:pPr marL="0" indent="0">
              <a:buNone/>
            </a:pPr>
            <a:endParaRPr lang="en-US" dirty="0" smtClean="0">
              <a:solidFill>
                <a:schemeClr val="tx2"/>
              </a:solidFill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318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7818" y="626342"/>
            <a:ext cx="8728364" cy="1694295"/>
          </a:xfrm>
        </p:spPr>
        <p:txBody>
          <a:bodyPr/>
          <a:lstStyle/>
          <a:p>
            <a:r>
              <a:rPr lang="en-US" dirty="0" smtClean="0">
                <a:solidFill>
                  <a:srgbClr val="FFC000"/>
                </a:solidFill>
              </a:rPr>
              <a:t>Approach to “experimental </a:t>
            </a:r>
            <a:r>
              <a:rPr lang="en-US" dirty="0">
                <a:solidFill>
                  <a:srgbClr val="FFC000"/>
                </a:solidFill>
              </a:rPr>
              <a:t>sequences ” </a:t>
            </a:r>
            <a:r>
              <a:rPr lang="en-US" dirty="0" smtClean="0">
                <a:solidFill>
                  <a:srgbClr val="FFC000"/>
                </a:solidFill>
              </a:rPr>
              <a:t>from ADNI 2 – leveraging the best in class from other efforts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7091" y="2944091"/>
            <a:ext cx="8409421" cy="2909455"/>
          </a:xfrm>
        </p:spPr>
        <p:txBody>
          <a:bodyPr/>
          <a:lstStyle/>
          <a:p>
            <a:r>
              <a:rPr lang="en-US" sz="3273" dirty="0" err="1"/>
              <a:t>dMRI</a:t>
            </a:r>
            <a:r>
              <a:rPr lang="en-US" sz="3273" dirty="0"/>
              <a:t> and </a:t>
            </a:r>
            <a:r>
              <a:rPr lang="en-US" sz="3273" dirty="0" err="1"/>
              <a:t>TF</a:t>
            </a:r>
            <a:r>
              <a:rPr lang="en-US" sz="3273" dirty="0"/>
              <a:t>-MRI – human connectome project (</a:t>
            </a:r>
            <a:r>
              <a:rPr lang="en-US" sz="3273" dirty="0" err="1"/>
              <a:t>HCP</a:t>
            </a:r>
            <a:r>
              <a:rPr lang="en-US" sz="3273" dirty="0"/>
              <a:t>)</a:t>
            </a:r>
          </a:p>
          <a:p>
            <a:r>
              <a:rPr lang="en-US" sz="3273" dirty="0"/>
              <a:t>ASL – </a:t>
            </a:r>
            <a:r>
              <a:rPr lang="en-US" sz="3273" dirty="0" err="1"/>
              <a:t>ISMRM</a:t>
            </a:r>
            <a:r>
              <a:rPr lang="en-US" sz="3273" dirty="0"/>
              <a:t> expert work group</a:t>
            </a:r>
          </a:p>
          <a:p>
            <a:r>
              <a:rPr lang="en-US" sz="3273" dirty="0"/>
              <a:t>Phantom – </a:t>
            </a:r>
            <a:r>
              <a:rPr lang="en-US" sz="3273" dirty="0" err="1"/>
              <a:t>NIST</a:t>
            </a:r>
            <a:r>
              <a:rPr lang="en-US" sz="3273" dirty="0"/>
              <a:t>/</a:t>
            </a:r>
            <a:r>
              <a:rPr lang="en-US" sz="3273" dirty="0" err="1"/>
              <a:t>ISMRM</a:t>
            </a:r>
            <a:r>
              <a:rPr lang="en-US" sz="3273" dirty="0"/>
              <a:t> </a:t>
            </a:r>
            <a:r>
              <a:rPr lang="en-US" sz="3273" dirty="0" err="1"/>
              <a:t>QMRI</a:t>
            </a:r>
            <a:r>
              <a:rPr lang="en-US" sz="3273" dirty="0"/>
              <a:t>  committee</a:t>
            </a:r>
            <a:endParaRPr lang="en-US" sz="3273" dirty="0"/>
          </a:p>
        </p:txBody>
      </p:sp>
    </p:spTree>
    <p:extLst>
      <p:ext uri="{BB962C8B-B14F-4D97-AF65-F5344CB8AC3E}">
        <p14:creationId xmlns:p14="http://schemas.microsoft.com/office/powerpoint/2010/main" val="529018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985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489" y="450273"/>
            <a:ext cx="8340147" cy="484909"/>
          </a:xfrm>
        </p:spPr>
        <p:txBody>
          <a:bodyPr/>
          <a:lstStyle/>
          <a:p>
            <a:r>
              <a:rPr lang="en-US" sz="3636" dirty="0">
                <a:solidFill>
                  <a:srgbClr val="FFC000"/>
                </a:solidFill>
              </a:rPr>
              <a:t> </a:t>
            </a:r>
            <a:r>
              <a:rPr lang="en-US" sz="3636" dirty="0" err="1">
                <a:solidFill>
                  <a:srgbClr val="FFC000"/>
                </a:solidFill>
              </a:rPr>
              <a:t>dMRI</a:t>
            </a:r>
            <a:r>
              <a:rPr lang="en-US" sz="3636" dirty="0">
                <a:solidFill>
                  <a:srgbClr val="FFC000"/>
                </a:solidFill>
              </a:rPr>
              <a:t> approach</a:t>
            </a:r>
          </a:p>
        </p:txBody>
      </p:sp>
      <p:sp>
        <p:nvSpPr>
          <p:cNvPr id="2809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43000"/>
            <a:ext cx="8936182" cy="5195455"/>
          </a:xfrm>
        </p:spPr>
        <p:txBody>
          <a:bodyPr/>
          <a:lstStyle/>
          <a:p>
            <a:r>
              <a:rPr lang="en-US" sz="3273" dirty="0"/>
              <a:t>advanced, </a:t>
            </a:r>
            <a:r>
              <a:rPr lang="en-US" sz="3273" dirty="0" err="1"/>
              <a:t>HCP</a:t>
            </a:r>
            <a:r>
              <a:rPr lang="en-US" sz="3273" dirty="0"/>
              <a:t>-like – </a:t>
            </a:r>
            <a:r>
              <a:rPr lang="en-US" sz="3273" dirty="0"/>
              <a:t>2 shells, b=1000 &amp; 2000</a:t>
            </a:r>
            <a:endParaRPr lang="en-US" sz="3273" dirty="0"/>
          </a:p>
          <a:p>
            <a:pPr lvl="1"/>
            <a:r>
              <a:rPr lang="en-US" dirty="0" smtClean="0">
                <a:effectLst/>
              </a:rPr>
              <a:t>Better </a:t>
            </a:r>
            <a:r>
              <a:rPr lang="en-US" dirty="0">
                <a:effectLst/>
              </a:rPr>
              <a:t>ROI-based MD, FA </a:t>
            </a:r>
            <a:r>
              <a:rPr lang="en-US" dirty="0" smtClean="0">
                <a:effectLst/>
              </a:rPr>
              <a:t>measures</a:t>
            </a:r>
            <a:endParaRPr lang="en-US" dirty="0">
              <a:effectLst/>
            </a:endParaRPr>
          </a:p>
          <a:p>
            <a:pPr lvl="1"/>
            <a:r>
              <a:rPr lang="en-US" dirty="0">
                <a:effectLst/>
              </a:rPr>
              <a:t>Enable adding ROI-based kurtosis measures</a:t>
            </a:r>
          </a:p>
          <a:p>
            <a:r>
              <a:rPr lang="en-US" sz="3273" dirty="0"/>
              <a:t>Basic – single shell, b=1000</a:t>
            </a:r>
          </a:p>
          <a:p>
            <a:r>
              <a:rPr lang="en-US" sz="3273" dirty="0"/>
              <a:t>Compatibility – equivalent of basic </a:t>
            </a:r>
            <a:r>
              <a:rPr lang="en-US" sz="3273" dirty="0" err="1"/>
              <a:t>dMRI</a:t>
            </a:r>
            <a:r>
              <a:rPr lang="en-US" sz="3273" dirty="0"/>
              <a:t> in every subject at no time penalty</a:t>
            </a:r>
          </a:p>
          <a:p>
            <a:pPr lvl="1"/>
            <a:r>
              <a:rPr lang="en-US" dirty="0" smtClean="0"/>
              <a:t>extract </a:t>
            </a:r>
            <a:r>
              <a:rPr lang="en-US" dirty="0" err="1" smtClean="0"/>
              <a:t>b1000</a:t>
            </a:r>
            <a:r>
              <a:rPr lang="en-US" dirty="0" smtClean="0"/>
              <a:t> shell from advanced acquisitions</a:t>
            </a:r>
          </a:p>
          <a:p>
            <a:r>
              <a:rPr lang="en-US" dirty="0" smtClean="0"/>
              <a:t>Rooted in multi center real world trial environment</a:t>
            </a:r>
          </a:p>
          <a:p>
            <a:endParaRPr lang="en-US" dirty="0"/>
          </a:p>
          <a:p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2307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489" y="450273"/>
            <a:ext cx="8229023" cy="447385"/>
          </a:xfrm>
        </p:spPr>
        <p:txBody>
          <a:bodyPr/>
          <a:lstStyle/>
          <a:p>
            <a:r>
              <a:rPr lang="en-US" sz="3273" dirty="0"/>
              <a:t>Advanced (Multiband, Multishell</a:t>
            </a:r>
            <a:r>
              <a:rPr lang="en-US" dirty="0" smtClean="0"/>
              <a:t>)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52" r="1909"/>
          <a:stretch/>
        </p:blipFill>
        <p:spPr>
          <a:xfrm>
            <a:off x="653034" y="865909"/>
            <a:ext cx="7382603" cy="2495614"/>
          </a:xfrm>
        </p:spPr>
      </p:pic>
      <p:sp>
        <p:nvSpPr>
          <p:cNvPr id="3" name="TextBox 2"/>
          <p:cNvSpPr txBox="1"/>
          <p:nvPr/>
        </p:nvSpPr>
        <p:spPr>
          <a:xfrm>
            <a:off x="762000" y="1004455"/>
            <a:ext cx="12469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skyra</a:t>
            </a:r>
            <a:endParaRPr lang="en-US" dirty="0"/>
          </a:p>
        </p:txBody>
      </p:sp>
      <p:pic>
        <p:nvPicPr>
          <p:cNvPr id="5" name="Content Placeholder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3034" y="3983183"/>
            <a:ext cx="7555785" cy="2492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38546" y="3951433"/>
            <a:ext cx="8229023" cy="4473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3117" tIns="41559" rIns="83117" bIns="41559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9pPr>
          </a:lstStyle>
          <a:p>
            <a:r>
              <a:rPr lang="en-US" sz="3273" kern="0" dirty="0"/>
              <a:t>Basic</a:t>
            </a:r>
            <a:endParaRPr lang="en-US" sz="4000" kern="0" dirty="0"/>
          </a:p>
        </p:txBody>
      </p:sp>
      <p:sp>
        <p:nvSpPr>
          <p:cNvPr id="7" name="TextBox 6"/>
          <p:cNvSpPr txBox="1"/>
          <p:nvPr/>
        </p:nvSpPr>
        <p:spPr>
          <a:xfrm>
            <a:off x="831273" y="4063062"/>
            <a:ext cx="969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GE 750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2868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73" dirty="0">
                <a:solidFill>
                  <a:srgbClr val="FFC000"/>
                </a:solidFill>
              </a:rPr>
              <a:t>Correcting EPI Distortion By Acquiring b = 0 volumes with both P-&gt;A and A-&gt;P Phase Encoding Directions</a:t>
            </a:r>
            <a:endParaRPr lang="en-US" sz="3273" dirty="0">
              <a:solidFill>
                <a:srgbClr val="FFC000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1" y="2007274"/>
            <a:ext cx="2552381" cy="3579257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6601" y="2007274"/>
            <a:ext cx="2638095" cy="355387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1" y="2007274"/>
            <a:ext cx="2552381" cy="3663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3752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ream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Franklin Gothic Dem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Franklin Gothic Demi" pitchFamily="34" charset="0"/>
          </a:defRPr>
        </a:defPPr>
      </a:lstStyle>
    </a:lnDef>
  </a:objectDefaults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29464</TotalTime>
  <Pages>1</Pages>
  <Words>1039</Words>
  <Application>Microsoft Office PowerPoint</Application>
  <PresentationFormat>On-screen Show (4:3)</PresentationFormat>
  <Paragraphs>167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Franklin Gothic Demi</vt:lpstr>
      <vt:lpstr>Garamond</vt:lpstr>
      <vt:lpstr>Times New Roman</vt:lpstr>
      <vt:lpstr>Wingdings</vt:lpstr>
      <vt:lpstr>Stream</vt:lpstr>
      <vt:lpstr>MRI     WWADNI    2015</vt:lpstr>
      <vt:lpstr>ADNI 3 protocol – all sequences in all subjects</vt:lpstr>
      <vt:lpstr>ADNI 3 MRI protocol rationale  3D T1, FLAIR, T2*GRE</vt:lpstr>
      <vt:lpstr>ADNI 3 MRI protocol rationale   ASL, dMRI, TF-fMRI </vt:lpstr>
      <vt:lpstr>ADNI 3 MRI protocol rationale  ASL, dMRI, TF-fMRI </vt:lpstr>
      <vt:lpstr>Approach to “experimental sequences ” from ADNI 2 – leveraging the best in class from other efforts</vt:lpstr>
      <vt:lpstr> dMRI approach</vt:lpstr>
      <vt:lpstr>Advanced (Multiband, Multishell)</vt:lpstr>
      <vt:lpstr>Correcting EPI Distortion By Acquiring b = 0 volumes with both P-&gt;A and A-&gt;P Phase Encoding Directions</vt:lpstr>
      <vt:lpstr>Features of advanced dMRI sequence *note requires 32 (64) array coil            **NH = now w vendor assist </vt:lpstr>
      <vt:lpstr>TF-fMRI approach</vt:lpstr>
      <vt:lpstr>PowerPoint Presentation</vt:lpstr>
      <vt:lpstr>3D pCASL CBF map, volunteer, GE </vt:lpstr>
      <vt:lpstr>MR Phantom: ADNI Experience</vt:lpstr>
      <vt:lpstr>ADNI Phantom </vt:lpstr>
      <vt:lpstr>NIST-ISMRM System Phantom </vt:lpstr>
      <vt:lpstr>NIST-ISMRM System Phantom </vt:lpstr>
      <vt:lpstr>NIST-ISMRM System Phantom</vt:lpstr>
      <vt:lpstr>Plan for phantoms in ADNI 3</vt:lpstr>
      <vt:lpstr>MR measures - Maintain current set of funded MR investigators with roles adapted to ADNI 3</vt:lpstr>
    </vt:vector>
  </TitlesOfParts>
  <Company>Mayo Foundation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FMRI - MR Lab Radiology Research Facility</dc:title>
  <dc:creator>BLM01</dc:creator>
  <cp:lastModifiedBy>acr</cp:lastModifiedBy>
  <cp:revision>3616</cp:revision>
  <cp:lastPrinted>2001-03-29T21:00:15Z</cp:lastPrinted>
  <dcterms:created xsi:type="dcterms:W3CDTF">1999-03-03T22:23:07Z</dcterms:created>
  <dcterms:modified xsi:type="dcterms:W3CDTF">2015-07-17T12:28:20Z</dcterms:modified>
</cp:coreProperties>
</file>