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3.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4.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60" r:id="rId1"/>
    <p:sldMasterId id="2147483674" r:id="rId2"/>
    <p:sldMasterId id="2147483686" r:id="rId3"/>
    <p:sldMasterId id="2147483745" r:id="rId4"/>
    <p:sldMasterId id="2147483765" r:id="rId5"/>
    <p:sldMasterId id="2147483794" r:id="rId6"/>
    <p:sldMasterId id="2147483823" r:id="rId7"/>
    <p:sldMasterId id="2147483847" r:id="rId8"/>
    <p:sldMasterId id="2147483872" r:id="rId9"/>
    <p:sldMasterId id="2147484020" r:id="rId10"/>
    <p:sldMasterId id="2147484026" r:id="rId11"/>
    <p:sldMasterId id="2147484044" r:id="rId12"/>
    <p:sldMasterId id="2147484056" r:id="rId13"/>
    <p:sldMasterId id="2147484071" r:id="rId14"/>
    <p:sldMasterId id="2147484083" r:id="rId15"/>
  </p:sldMasterIdLst>
  <p:notesMasterIdLst>
    <p:notesMasterId r:id="rId32"/>
  </p:notesMasterIdLst>
  <p:sldIdLst>
    <p:sldId id="334" r:id="rId16"/>
    <p:sldId id="433" r:id="rId17"/>
    <p:sldId id="324" r:id="rId18"/>
    <p:sldId id="435" r:id="rId19"/>
    <p:sldId id="344" r:id="rId20"/>
    <p:sldId id="434" r:id="rId21"/>
    <p:sldId id="420" r:id="rId22"/>
    <p:sldId id="425" r:id="rId23"/>
    <p:sldId id="360" r:id="rId24"/>
    <p:sldId id="372" r:id="rId25"/>
    <p:sldId id="427" r:id="rId26"/>
    <p:sldId id="432" r:id="rId27"/>
    <p:sldId id="428" r:id="rId28"/>
    <p:sldId id="389" r:id="rId29"/>
    <p:sldId id="429" r:id="rId30"/>
    <p:sldId id="33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Ee" initials="NE"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E79"/>
    <a:srgbClr val="8F3D54"/>
    <a:srgbClr val="5A1A45"/>
    <a:srgbClr val="7E36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38" autoAdjust="0"/>
    <p:restoredTop sz="88080" autoAdjust="0"/>
  </p:normalViewPr>
  <p:slideViewPr>
    <p:cSldViewPr snapToGrid="0" snapToObjects="1">
      <p:cViewPr varScale="1">
        <p:scale>
          <a:sx n="60" d="100"/>
          <a:sy n="60" d="100"/>
        </p:scale>
        <p:origin x="916" y="5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lina.solomon\Desktop\01.2015\FINGER%20Lancet\Revision\Copy%20of%20Figure_draf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lina.solomon\Desktop\01.2015\FINGER%20Lancet\Revision\Copy%20of%20Figure_draf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a:latin typeface="+mn-lt"/>
              </a:defRPr>
            </a:pPr>
            <a:r>
              <a:rPr lang="en-US" sz="1500" dirty="0">
                <a:latin typeface="+mn-lt"/>
              </a:rPr>
              <a:t>Executive functioning</a:t>
            </a:r>
          </a:p>
        </c:rich>
      </c:tx>
      <c:layout>
        <c:manualLayout>
          <c:xMode val="edge"/>
          <c:yMode val="edge"/>
          <c:x val="0.15054343260504799"/>
          <c:y val="7.1240095494473101E-4"/>
        </c:manualLayout>
      </c:layout>
      <c:overlay val="0"/>
    </c:title>
    <c:autoTitleDeleted val="0"/>
    <c:plotArea>
      <c:layout>
        <c:manualLayout>
          <c:layoutTarget val="inner"/>
          <c:xMode val="edge"/>
          <c:yMode val="edge"/>
          <c:x val="0.141992099304796"/>
          <c:y val="0.167438301661056"/>
          <c:w val="0.81749225867018804"/>
          <c:h val="0.67442558354970505"/>
        </c:manualLayout>
      </c:layout>
      <c:lineChart>
        <c:grouping val="standard"/>
        <c:varyColors val="0"/>
        <c:ser>
          <c:idx val="0"/>
          <c:order val="0"/>
          <c:tx>
            <c:strRef>
              <c:f>'Blad3 (SE, kvadr) (2)'!$E$51</c:f>
              <c:strCache>
                <c:ptCount val="1"/>
                <c:pt idx="0">
                  <c:v>Control</c:v>
                </c:pt>
              </c:strCache>
            </c:strRef>
          </c:tx>
          <c:marker>
            <c:symbol val="none"/>
          </c:marker>
          <c:errBars>
            <c:errDir val="y"/>
            <c:errBarType val="both"/>
            <c:errValType val="cust"/>
            <c:noEndCap val="0"/>
            <c:plus>
              <c:numRef>
                <c:f>'Blad3 (SE, kvadr) (2)'!$I$52:$I$54</c:f>
                <c:numCache>
                  <c:formatCode>General</c:formatCode>
                  <c:ptCount val="3"/>
                  <c:pt idx="0">
                    <c:v>0</c:v>
                  </c:pt>
                  <c:pt idx="1">
                    <c:v>8.9999999999999993E-3</c:v>
                  </c:pt>
                  <c:pt idx="2">
                    <c:v>1.7999999999999999E-2</c:v>
                  </c:pt>
                </c:numCache>
              </c:numRef>
            </c:plus>
            <c:minus>
              <c:numRef>
                <c:f>'Blad3 (SE, kvadr) (2)'!$H$52:$H$54</c:f>
                <c:numCache>
                  <c:formatCode>General</c:formatCode>
                  <c:ptCount val="3"/>
                  <c:pt idx="0">
                    <c:v>0</c:v>
                  </c:pt>
                  <c:pt idx="1">
                    <c:v>8.9999999999999993E-3</c:v>
                  </c:pt>
                  <c:pt idx="2">
                    <c:v>1.7999999999999999E-2</c:v>
                  </c:pt>
                </c:numCache>
              </c:numRef>
            </c:minus>
          </c:errBars>
          <c:cat>
            <c:strRef>
              <c:f>'Blad3 (SE, kvadr) (2)'!$D$52:$D$54</c:f>
              <c:strCache>
                <c:ptCount val="3"/>
                <c:pt idx="0">
                  <c:v>Baseline</c:v>
                </c:pt>
                <c:pt idx="1">
                  <c:v>12 months</c:v>
                </c:pt>
                <c:pt idx="2">
                  <c:v>24 months</c:v>
                </c:pt>
              </c:strCache>
            </c:strRef>
          </c:cat>
          <c:val>
            <c:numRef>
              <c:f>'Blad3 (SE, kvadr) (2)'!$E$52:$E$54</c:f>
              <c:numCache>
                <c:formatCode>0.000</c:formatCode>
                <c:ptCount val="3"/>
                <c:pt idx="0">
                  <c:v>0</c:v>
                </c:pt>
                <c:pt idx="1">
                  <c:v>2.8500000000000001E-2</c:v>
                </c:pt>
                <c:pt idx="2">
                  <c:v>5.7000000000000002E-2</c:v>
                </c:pt>
              </c:numCache>
            </c:numRef>
          </c:val>
          <c:smooth val="0"/>
          <c:extLst>
            <c:ext xmlns:c16="http://schemas.microsoft.com/office/drawing/2014/chart" uri="{C3380CC4-5D6E-409C-BE32-E72D297353CC}">
              <c16:uniqueId val="{00000000-02A9-4582-BC54-4A8BC1E9AB56}"/>
            </c:ext>
          </c:extLst>
        </c:ser>
        <c:ser>
          <c:idx val="1"/>
          <c:order val="1"/>
          <c:tx>
            <c:strRef>
              <c:f>'Blad3 (SE, kvadr) (2)'!$F$51</c:f>
              <c:strCache>
                <c:ptCount val="1"/>
                <c:pt idx="0">
                  <c:v>Intervention</c:v>
                </c:pt>
              </c:strCache>
            </c:strRef>
          </c:tx>
          <c:marker>
            <c:symbol val="none"/>
          </c:marker>
          <c:errBars>
            <c:errDir val="y"/>
            <c:errBarType val="both"/>
            <c:errValType val="cust"/>
            <c:noEndCap val="0"/>
            <c:plus>
              <c:numRef>
                <c:f>'Blad3 (SE, kvadr) (2)'!$L$52:$L$54</c:f>
                <c:numCache>
                  <c:formatCode>General</c:formatCode>
                  <c:ptCount val="3"/>
                  <c:pt idx="0">
                    <c:v>0</c:v>
                  </c:pt>
                  <c:pt idx="1">
                    <c:v>8.9999999999999993E-3</c:v>
                  </c:pt>
                  <c:pt idx="2">
                    <c:v>1.7999999999999999E-2</c:v>
                  </c:pt>
                </c:numCache>
              </c:numRef>
            </c:plus>
            <c:minus>
              <c:numRef>
                <c:f>'Blad3 (SE, kvadr) (2)'!$K$52:$K$54</c:f>
                <c:numCache>
                  <c:formatCode>General</c:formatCode>
                  <c:ptCount val="3"/>
                  <c:pt idx="0">
                    <c:v>0</c:v>
                  </c:pt>
                  <c:pt idx="1">
                    <c:v>8.9999999999999993E-3</c:v>
                  </c:pt>
                  <c:pt idx="2">
                    <c:v>1.7999999999999999E-2</c:v>
                  </c:pt>
                </c:numCache>
              </c:numRef>
            </c:minus>
          </c:errBars>
          <c:cat>
            <c:strRef>
              <c:f>'Blad3 (SE, kvadr) (2)'!$D$52:$D$54</c:f>
              <c:strCache>
                <c:ptCount val="3"/>
                <c:pt idx="0">
                  <c:v>Baseline</c:v>
                </c:pt>
                <c:pt idx="1">
                  <c:v>12 months</c:v>
                </c:pt>
                <c:pt idx="2">
                  <c:v>24 months</c:v>
                </c:pt>
              </c:strCache>
            </c:strRef>
          </c:cat>
          <c:val>
            <c:numRef>
              <c:f>'Blad3 (SE, kvadr) (2)'!$F$52:$F$54</c:f>
              <c:numCache>
                <c:formatCode>0.000</c:formatCode>
                <c:ptCount val="3"/>
                <c:pt idx="0">
                  <c:v>0</c:v>
                </c:pt>
                <c:pt idx="1">
                  <c:v>5.5E-2</c:v>
                </c:pt>
                <c:pt idx="2">
                  <c:v>0.111</c:v>
                </c:pt>
              </c:numCache>
            </c:numRef>
          </c:val>
          <c:smooth val="0"/>
          <c:extLst>
            <c:ext xmlns:c16="http://schemas.microsoft.com/office/drawing/2014/chart" uri="{C3380CC4-5D6E-409C-BE32-E72D297353CC}">
              <c16:uniqueId val="{00000001-02A9-4582-BC54-4A8BC1E9AB56}"/>
            </c:ext>
          </c:extLst>
        </c:ser>
        <c:dLbls>
          <c:showLegendKey val="0"/>
          <c:showVal val="0"/>
          <c:showCatName val="0"/>
          <c:showSerName val="0"/>
          <c:showPercent val="0"/>
          <c:showBubbleSize val="0"/>
        </c:dLbls>
        <c:smooth val="0"/>
        <c:axId val="385631560"/>
        <c:axId val="385631952"/>
      </c:lineChart>
      <c:catAx>
        <c:axId val="385631560"/>
        <c:scaling>
          <c:orientation val="minMax"/>
        </c:scaling>
        <c:delete val="0"/>
        <c:axPos val="b"/>
        <c:numFmt formatCode="General" sourceLinked="1"/>
        <c:majorTickMark val="out"/>
        <c:minorTickMark val="none"/>
        <c:tickLblPos val="nextTo"/>
        <c:txPr>
          <a:bodyPr/>
          <a:lstStyle/>
          <a:p>
            <a:pPr>
              <a:defRPr sz="1200" b="1" i="0" baseline="0">
                <a:latin typeface="+mj-lt"/>
              </a:defRPr>
            </a:pPr>
            <a:endParaRPr lang="sv-SE"/>
          </a:p>
        </c:txPr>
        <c:crossAx val="385631952"/>
        <c:crosses val="autoZero"/>
        <c:auto val="1"/>
        <c:lblAlgn val="ctr"/>
        <c:lblOffset val="100"/>
        <c:noMultiLvlLbl val="0"/>
      </c:catAx>
      <c:valAx>
        <c:axId val="385631952"/>
        <c:scaling>
          <c:orientation val="minMax"/>
        </c:scaling>
        <c:delete val="0"/>
        <c:axPos val="l"/>
        <c:majorGridlines>
          <c:spPr>
            <a:ln>
              <a:noFill/>
            </a:ln>
          </c:spPr>
        </c:majorGridlines>
        <c:numFmt formatCode="0.00" sourceLinked="0"/>
        <c:majorTickMark val="out"/>
        <c:minorTickMark val="none"/>
        <c:tickLblPos val="nextTo"/>
        <c:txPr>
          <a:bodyPr/>
          <a:lstStyle/>
          <a:p>
            <a:pPr>
              <a:defRPr b="1">
                <a:latin typeface="+mn-lt"/>
              </a:defRPr>
            </a:pPr>
            <a:endParaRPr lang="sv-SE"/>
          </a:p>
        </c:txPr>
        <c:crossAx val="385631560"/>
        <c:crosses val="autoZero"/>
        <c:crossBetween val="midCat"/>
      </c:valAx>
    </c:plotArea>
    <c:plotVisOnly val="1"/>
    <c:dispBlanksAs val="gap"/>
    <c:showDLblsOverMax val="0"/>
  </c:chart>
  <c:spPr>
    <a:ln>
      <a:noFill/>
    </a:ln>
  </c:spPr>
  <c:txPr>
    <a:bodyPr/>
    <a:lstStyle/>
    <a:p>
      <a:pPr>
        <a:defRPr>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a:pPr>
            <a:r>
              <a:rPr lang="en-US" sz="1500" dirty="0"/>
              <a:t>Processing speed</a:t>
            </a:r>
          </a:p>
        </c:rich>
      </c:tx>
      <c:layout>
        <c:manualLayout>
          <c:xMode val="edge"/>
          <c:yMode val="edge"/>
          <c:x val="0.23205867516221901"/>
          <c:y val="4.6781971333334102E-2"/>
        </c:manualLayout>
      </c:layout>
      <c:overlay val="0"/>
    </c:title>
    <c:autoTitleDeleted val="0"/>
    <c:plotArea>
      <c:layout/>
      <c:lineChart>
        <c:grouping val="standard"/>
        <c:varyColors val="0"/>
        <c:ser>
          <c:idx val="0"/>
          <c:order val="0"/>
          <c:tx>
            <c:strRef>
              <c:f>'Blad3 (SE, kvadr) (2)'!$E$56</c:f>
              <c:strCache>
                <c:ptCount val="1"/>
                <c:pt idx="0">
                  <c:v>Control</c:v>
                </c:pt>
              </c:strCache>
            </c:strRef>
          </c:tx>
          <c:marker>
            <c:symbol val="none"/>
          </c:marker>
          <c:errBars>
            <c:errDir val="y"/>
            <c:errBarType val="both"/>
            <c:errValType val="cust"/>
            <c:noEndCap val="0"/>
            <c:plus>
              <c:numRef>
                <c:f>'Blad3 (SE, kvadr) (2)'!$I$57:$I$59</c:f>
                <c:numCache>
                  <c:formatCode>General</c:formatCode>
                  <c:ptCount val="3"/>
                  <c:pt idx="0">
                    <c:v>0</c:v>
                  </c:pt>
                  <c:pt idx="1">
                    <c:v>0.01</c:v>
                  </c:pt>
                  <c:pt idx="2">
                    <c:v>1.9E-2</c:v>
                  </c:pt>
                </c:numCache>
              </c:numRef>
            </c:plus>
            <c:minus>
              <c:numRef>
                <c:f>'Blad3 (SE, kvadr) (2)'!$H$57:$H$59</c:f>
                <c:numCache>
                  <c:formatCode>General</c:formatCode>
                  <c:ptCount val="3"/>
                  <c:pt idx="0">
                    <c:v>0</c:v>
                  </c:pt>
                  <c:pt idx="1">
                    <c:v>0.01</c:v>
                  </c:pt>
                  <c:pt idx="2">
                    <c:v>1.9E-2</c:v>
                  </c:pt>
                </c:numCache>
              </c:numRef>
            </c:minus>
          </c:errBars>
          <c:cat>
            <c:strRef>
              <c:f>'Blad3 (SE, kvadr) (2)'!$D$57:$D$59</c:f>
              <c:strCache>
                <c:ptCount val="3"/>
                <c:pt idx="0">
                  <c:v>Baseline</c:v>
                </c:pt>
                <c:pt idx="1">
                  <c:v>12 months</c:v>
                </c:pt>
                <c:pt idx="2">
                  <c:v>24 months</c:v>
                </c:pt>
              </c:strCache>
            </c:strRef>
          </c:cat>
          <c:val>
            <c:numRef>
              <c:f>'Blad3 (SE, kvadr) (2)'!$E$57:$E$59</c:f>
              <c:numCache>
                <c:formatCode>0.000</c:formatCode>
                <c:ptCount val="3"/>
                <c:pt idx="0">
                  <c:v>0</c:v>
                </c:pt>
                <c:pt idx="1">
                  <c:v>2.1000000000000001E-2</c:v>
                </c:pt>
                <c:pt idx="2">
                  <c:v>4.2000000000000003E-2</c:v>
                </c:pt>
              </c:numCache>
            </c:numRef>
          </c:val>
          <c:smooth val="0"/>
          <c:extLst>
            <c:ext xmlns:c16="http://schemas.microsoft.com/office/drawing/2014/chart" uri="{C3380CC4-5D6E-409C-BE32-E72D297353CC}">
              <c16:uniqueId val="{00000000-A681-437A-8011-E2243B25F075}"/>
            </c:ext>
          </c:extLst>
        </c:ser>
        <c:ser>
          <c:idx val="1"/>
          <c:order val="1"/>
          <c:tx>
            <c:strRef>
              <c:f>'Blad3 (SE, kvadr) (2)'!$F$56</c:f>
              <c:strCache>
                <c:ptCount val="1"/>
                <c:pt idx="0">
                  <c:v>Intervention</c:v>
                </c:pt>
              </c:strCache>
            </c:strRef>
          </c:tx>
          <c:marker>
            <c:symbol val="none"/>
          </c:marker>
          <c:errBars>
            <c:errDir val="y"/>
            <c:errBarType val="both"/>
            <c:errValType val="cust"/>
            <c:noEndCap val="0"/>
            <c:plus>
              <c:numRef>
                <c:f>'Blad3 (SE, kvadr) (2)'!$L$57:$L$59</c:f>
                <c:numCache>
                  <c:formatCode>General</c:formatCode>
                  <c:ptCount val="3"/>
                  <c:pt idx="0">
                    <c:v>0</c:v>
                  </c:pt>
                  <c:pt idx="1">
                    <c:v>0.01</c:v>
                  </c:pt>
                  <c:pt idx="2">
                    <c:v>0.02</c:v>
                  </c:pt>
                </c:numCache>
              </c:numRef>
            </c:plus>
            <c:minus>
              <c:numRef>
                <c:f>'Blad3 (SE, kvadr) (2)'!$K$57:$K$59</c:f>
                <c:numCache>
                  <c:formatCode>General</c:formatCode>
                  <c:ptCount val="3"/>
                  <c:pt idx="0">
                    <c:v>0</c:v>
                  </c:pt>
                  <c:pt idx="1">
                    <c:v>0.01</c:v>
                  </c:pt>
                  <c:pt idx="2">
                    <c:v>0.02</c:v>
                  </c:pt>
                </c:numCache>
              </c:numRef>
            </c:minus>
          </c:errBars>
          <c:cat>
            <c:strRef>
              <c:f>'Blad3 (SE, kvadr) (2)'!$D$57:$D$59</c:f>
              <c:strCache>
                <c:ptCount val="3"/>
                <c:pt idx="0">
                  <c:v>Baseline</c:v>
                </c:pt>
                <c:pt idx="1">
                  <c:v>12 months</c:v>
                </c:pt>
                <c:pt idx="2">
                  <c:v>24 months</c:v>
                </c:pt>
              </c:strCache>
            </c:strRef>
          </c:cat>
          <c:val>
            <c:numRef>
              <c:f>'Blad3 (SE, kvadr) (2)'!$F$57:$F$59</c:f>
              <c:numCache>
                <c:formatCode>0.000</c:formatCode>
                <c:ptCount val="3"/>
                <c:pt idx="0">
                  <c:v>0</c:v>
                </c:pt>
                <c:pt idx="1">
                  <c:v>5.0999999999999997E-2</c:v>
                </c:pt>
                <c:pt idx="2">
                  <c:v>0.10199999999999999</c:v>
                </c:pt>
              </c:numCache>
            </c:numRef>
          </c:val>
          <c:smooth val="0"/>
          <c:extLst>
            <c:ext xmlns:c16="http://schemas.microsoft.com/office/drawing/2014/chart" uri="{C3380CC4-5D6E-409C-BE32-E72D297353CC}">
              <c16:uniqueId val="{00000001-A681-437A-8011-E2243B25F075}"/>
            </c:ext>
          </c:extLst>
        </c:ser>
        <c:dLbls>
          <c:showLegendKey val="0"/>
          <c:showVal val="0"/>
          <c:showCatName val="0"/>
          <c:showSerName val="0"/>
          <c:showPercent val="0"/>
          <c:showBubbleSize val="0"/>
        </c:dLbls>
        <c:smooth val="0"/>
        <c:axId val="540549776"/>
        <c:axId val="540554088"/>
      </c:lineChart>
      <c:catAx>
        <c:axId val="540549776"/>
        <c:scaling>
          <c:orientation val="minMax"/>
        </c:scaling>
        <c:delete val="0"/>
        <c:axPos val="b"/>
        <c:numFmt formatCode="General" sourceLinked="1"/>
        <c:majorTickMark val="out"/>
        <c:minorTickMark val="none"/>
        <c:tickLblPos val="nextTo"/>
        <c:crossAx val="540554088"/>
        <c:crosses val="autoZero"/>
        <c:auto val="1"/>
        <c:lblAlgn val="ctr"/>
        <c:lblOffset val="100"/>
        <c:noMultiLvlLbl val="0"/>
      </c:catAx>
      <c:valAx>
        <c:axId val="540554088"/>
        <c:scaling>
          <c:orientation val="minMax"/>
        </c:scaling>
        <c:delete val="0"/>
        <c:axPos val="l"/>
        <c:majorGridlines>
          <c:spPr>
            <a:ln>
              <a:noFill/>
            </a:ln>
          </c:spPr>
        </c:majorGridlines>
        <c:numFmt formatCode="0.00" sourceLinked="0"/>
        <c:majorTickMark val="out"/>
        <c:minorTickMark val="none"/>
        <c:tickLblPos val="nextTo"/>
        <c:crossAx val="540549776"/>
        <c:crosses val="autoZero"/>
        <c:crossBetween val="midCat"/>
      </c:valAx>
    </c:plotArea>
    <c:plotVisOnly val="1"/>
    <c:dispBlanksAs val="gap"/>
    <c:showDLblsOverMax val="0"/>
  </c:chart>
  <c:spPr>
    <a:ln>
      <a:noFill/>
    </a:ln>
  </c:spPr>
  <c:txPr>
    <a:bodyPr/>
    <a:lstStyle/>
    <a:p>
      <a:pPr>
        <a:defRPr sz="1200" b="1">
          <a:latin typeface="+mj-lt"/>
          <a:cs typeface="Times New Roman" panose="02020603050405020304" pitchFamily="18" charset="0"/>
        </a:defRPr>
      </a:pPr>
      <a:endParaRPr lang="sv-SE"/>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9CE58-B456-7546-A861-916B8F3158D9}" type="datetimeFigureOut">
              <a:rPr lang="en-US" smtClean="0"/>
              <a:t>7/20/2018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C1F1E-C38E-664E-87A2-9487E8434BC5}" type="slidenum">
              <a:rPr lang="en-US" smtClean="0"/>
              <a:t>‹#›</a:t>
            </a:fld>
            <a:endParaRPr lang="en-US"/>
          </a:p>
        </p:txBody>
      </p:sp>
    </p:spTree>
    <p:extLst>
      <p:ext uri="{BB962C8B-B14F-4D97-AF65-F5344CB8AC3E}">
        <p14:creationId xmlns:p14="http://schemas.microsoft.com/office/powerpoint/2010/main" val="930806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Platshållare för bildobjekt 1"/>
          <p:cNvSpPr>
            <a:spLocks noGrp="1" noRot="1" noChangeAspect="1" noTextEdit="1"/>
          </p:cNvSpPr>
          <p:nvPr>
            <p:ph type="sldImg"/>
          </p:nvPr>
        </p:nvSpPr>
        <p:spPr>
          <a:ln/>
        </p:spPr>
      </p:sp>
      <p:sp>
        <p:nvSpPr>
          <p:cNvPr id="257027"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sv-SE" smtClean="0"/>
              <a:t>Thank you for the organizers for the invitation, it is a great pleasure to be here and </a:t>
            </a:r>
            <a:r>
              <a:rPr lang="en-GB" altLang="sv-SE" b="1" smtClean="0"/>
              <a:t>talk about the FINGER trial </a:t>
            </a:r>
            <a:r>
              <a:rPr lang="en-GB" altLang="sv-SE" smtClean="0"/>
              <a:t>which is one of the first large multidomian lifestyle based interventions aiming to prevent cognitive impairment. </a:t>
            </a:r>
            <a:endParaRPr lang="en-GB" altLang="sv-SE" b="1" smtClean="0"/>
          </a:p>
        </p:txBody>
      </p:sp>
      <p:sp>
        <p:nvSpPr>
          <p:cNvPr id="257028"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C9373C5-8313-4743-89AF-836DA0ED639B}" type="slidenum">
              <a:rPr kumimoji="0" lang="sv-SE" altLang="sv-SE"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sv-SE" altLang="sv-SE"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94582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Quantifying</a:t>
            </a:r>
            <a:r>
              <a:rPr lang="sv-SE" baseline="0" dirty="0" smtClean="0"/>
              <a:t> </a:t>
            </a:r>
            <a:r>
              <a:rPr lang="sv-SE" baseline="0" dirty="0" err="1" smtClean="0"/>
              <a:t>dementia</a:t>
            </a:r>
            <a:r>
              <a:rPr lang="sv-SE" baseline="0" dirty="0" smtClean="0"/>
              <a:t> risk and prevention potential in </a:t>
            </a:r>
            <a:r>
              <a:rPr lang="sv-SE" baseline="0" dirty="0" err="1" smtClean="0"/>
              <a:t>clinical</a:t>
            </a:r>
            <a:r>
              <a:rPr lang="sv-SE" baseline="0" dirty="0" smtClean="0"/>
              <a:t> </a:t>
            </a:r>
            <a:r>
              <a:rPr lang="sv-SE" baseline="0" dirty="0" err="1" smtClean="0"/>
              <a:t>trials</a:t>
            </a:r>
            <a:r>
              <a:rPr lang="sv-SE" baseline="0" dirty="0" smtClean="0"/>
              <a:t>. </a:t>
            </a:r>
            <a:r>
              <a:rPr lang="sv-SE" baseline="0" dirty="0" err="1" smtClean="0"/>
              <a:t>Dementia</a:t>
            </a:r>
            <a:r>
              <a:rPr lang="sv-SE" baseline="0" dirty="0" smtClean="0"/>
              <a:t> risk scores/</a:t>
            </a:r>
            <a:r>
              <a:rPr lang="sv-SE" baseline="0" dirty="0" err="1" smtClean="0"/>
              <a:t>dementia</a:t>
            </a:r>
            <a:r>
              <a:rPr lang="sv-SE" baseline="0" dirty="0" smtClean="0"/>
              <a:t> </a:t>
            </a:r>
            <a:r>
              <a:rPr lang="sv-SE" baseline="0" dirty="0" err="1" smtClean="0"/>
              <a:t>predicton</a:t>
            </a:r>
            <a:r>
              <a:rPr lang="sv-SE" baseline="0" dirty="0" smtClean="0"/>
              <a:t> algoritms.  </a:t>
            </a:r>
            <a:endParaRPr lang="sv-SE" dirty="0"/>
          </a:p>
        </p:txBody>
      </p:sp>
      <p:sp>
        <p:nvSpPr>
          <p:cNvPr id="4" name="Platshållare för bildnummer 3"/>
          <p:cNvSpPr>
            <a:spLocks noGrp="1"/>
          </p:cNvSpPr>
          <p:nvPr>
            <p:ph type="sldNum" sz="quarter" idx="10"/>
          </p:nvPr>
        </p:nvSpPr>
        <p:spPr/>
        <p:txBody>
          <a:bodyPr/>
          <a:lstStyle/>
          <a:p>
            <a:fld id="{C5CC1F1E-C38E-664E-87A2-9487E8434BC5}" type="slidenum">
              <a:rPr lang="en-US" smtClean="0"/>
              <a:t>11</a:t>
            </a:fld>
            <a:endParaRPr lang="en-US"/>
          </a:p>
        </p:txBody>
      </p:sp>
    </p:spTree>
    <p:extLst>
      <p:ext uri="{BB962C8B-B14F-4D97-AF65-F5344CB8AC3E}">
        <p14:creationId xmlns:p14="http://schemas.microsoft.com/office/powerpoint/2010/main" val="13823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Brain Health Toolbox (Figure 1) is designed to create a seamless continuum from accurate dementia prediction to effective prevention. This creates a unique possibility for deeper phenotyping of AD and identifying accurate disease models and prediction tools for personalized decision-making for dementia prevention. </a:t>
            </a:r>
          </a:p>
          <a:p>
            <a:r>
              <a:rPr lang="en-US" sz="1200" kern="1200" dirty="0" smtClean="0">
                <a:solidFill>
                  <a:schemeClr val="tx1"/>
                </a:solidFill>
                <a:effectLst/>
                <a:latin typeface="+mn-lt"/>
                <a:ea typeface="+mn-ea"/>
                <a:cs typeface="+mn-cs"/>
              </a:rPr>
              <a:t>The main hypothesis is that tailored multimodal interventions (e.g. non-pharmacological, or combined non-pharmacological and pharmacological modalities) are most effective for preventing/delaying dementia onset. </a:t>
            </a:r>
          </a:p>
          <a:p>
            <a:endParaRPr lang="en-US"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 bidirectional relation between the Brain Health Toolbox and the World Wide FINGERS trials. This is essential because the Toolbox is not meant to be rigid and operate in a vacuum, but has to be flexible and closely attuned to real-life prevention needs. Critical points for success are: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conducting a sufficient number of WW-FINGERS trials to ensure worldwide representativeness; and ii) guaranteeing added value and synergy, i.e. more than a sum of disjointed tools for disjointed trials</a:t>
            </a:r>
            <a:endParaRPr lang="en-GB" altLang="en-US" dirty="0" smtClean="0"/>
          </a:p>
        </p:txBody>
      </p:sp>
      <p:sp>
        <p:nvSpPr>
          <p:cNvPr id="4" name="Slide Number Placeholder 3">
            <a:extLst>
              <a:ext uri="{FF2B5EF4-FFF2-40B4-BE49-F238E27FC236}">
                <a16:creationId xmlns:a16="http://schemas.microsoft.com/office/drawing/2014/main" id="{8CEE2961-9DF5-4128-B252-FB4633D0B5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60EED-7AEA-40A1-8E2E-3A723DEF58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53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Platshållare för bildobjekt 1"/>
          <p:cNvSpPr>
            <a:spLocks noGrp="1" noRot="1" noChangeAspect="1" noChangeArrowheads="1" noTextEdit="1"/>
          </p:cNvSpPr>
          <p:nvPr>
            <p:ph type="sldImg"/>
          </p:nvPr>
        </p:nvSpPr>
        <p:spPr>
          <a:ln/>
        </p:spPr>
      </p:sp>
      <p:sp>
        <p:nvSpPr>
          <p:cNvPr id="215043"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sv-SE" smtClean="0"/>
          </a:p>
        </p:txBody>
      </p:sp>
      <p:sp>
        <p:nvSpPr>
          <p:cNvPr id="215044"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564350C-D485-4701-ACC1-B375EBCE5DAA}" type="slidenum">
              <a:rPr kumimoji="0" lang="sv-SE" altLang="sv-SE"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sv-SE" altLang="sv-SE"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379841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7E52-EDB1-488F-BD18-65CA464DA6C3}" type="slidenum">
              <a:rPr lang="en-US" smtClean="0"/>
              <a:t>14</a:t>
            </a:fld>
            <a:endParaRPr lang="en-US"/>
          </a:p>
        </p:txBody>
      </p:sp>
    </p:spTree>
    <p:extLst>
      <p:ext uri="{BB962C8B-B14F-4D97-AF65-F5344CB8AC3E}">
        <p14:creationId xmlns:p14="http://schemas.microsoft.com/office/powerpoint/2010/main" val="3486899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panose="02020603050405020304" pitchFamily="18" charset="0"/>
              </a:defRPr>
            </a:lvl1pPr>
            <a:lvl2pPr marL="742950" indent="-285750" defTabSz="954088">
              <a:defRPr sz="2400">
                <a:solidFill>
                  <a:schemeClr val="tx1"/>
                </a:solidFill>
                <a:latin typeface="Times" panose="02020603050405020304" pitchFamily="18" charset="0"/>
              </a:defRPr>
            </a:lvl2pPr>
            <a:lvl3pPr marL="1143000" indent="-228600" defTabSz="954088">
              <a:defRPr sz="2400">
                <a:solidFill>
                  <a:schemeClr val="tx1"/>
                </a:solidFill>
                <a:latin typeface="Times" panose="02020603050405020304" pitchFamily="18" charset="0"/>
              </a:defRPr>
            </a:lvl3pPr>
            <a:lvl4pPr marL="1600200" indent="-228600" defTabSz="954088">
              <a:defRPr sz="2400">
                <a:solidFill>
                  <a:schemeClr val="tx1"/>
                </a:solidFill>
                <a:latin typeface="Times" panose="02020603050405020304" pitchFamily="18" charset="0"/>
              </a:defRPr>
            </a:lvl4pPr>
            <a:lvl5pPr marL="2057400" indent="-228600" defTabSz="954088">
              <a:defRPr sz="2400">
                <a:solidFill>
                  <a:schemeClr val="tx1"/>
                </a:solidFill>
                <a:latin typeface="Times"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fld id="{1F347C83-09F4-49E7-A298-71FB7382265E}" type="slidenum">
              <a:rPr lang="fi-FI" altLang="sv-SE" sz="900">
                <a:solidFill>
                  <a:srgbClr val="000000"/>
                </a:solidFill>
                <a:latin typeface="Arial" panose="020B0604020202020204" pitchFamily="34" charset="0"/>
                <a:ea typeface="MS PGothic" panose="020B0600070205080204" pitchFamily="34" charset="-128"/>
              </a:rPr>
              <a:pPr eaLnBrk="1" hangingPunct="1"/>
              <a:t>16</a:t>
            </a:fld>
            <a:endParaRPr lang="fi-FI" altLang="sv-SE" sz="900">
              <a:solidFill>
                <a:srgbClr val="000000"/>
              </a:solidFill>
              <a:latin typeface="Arial" panose="020B0604020202020204" pitchFamily="34" charset="0"/>
              <a:ea typeface="MS PGothic" panose="020B0600070205080204" pitchFamily="34"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08050" y="4716463"/>
            <a:ext cx="4981575"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sv-SE" dirty="0" err="1" smtClean="0">
                <a:latin typeface="Arial" panose="020B0604020202020204" pitchFamily="34" charset="0"/>
              </a:rPr>
              <a:t>Same</a:t>
            </a:r>
            <a:r>
              <a:rPr lang="fi-FI" altLang="sv-SE" dirty="0" smtClean="0">
                <a:latin typeface="Arial" panose="020B0604020202020204" pitchFamily="34" charset="0"/>
              </a:rPr>
              <a:t> on European </a:t>
            </a:r>
            <a:r>
              <a:rPr lang="fi-FI" altLang="sv-SE" dirty="0" err="1" smtClean="0">
                <a:latin typeface="Arial" panose="020B0604020202020204" pitchFamily="34" charset="0"/>
              </a:rPr>
              <a:t>level</a:t>
            </a:r>
            <a:r>
              <a:rPr lang="fi-FI" altLang="sv-SE" dirty="0" smtClean="0">
                <a:latin typeface="Arial" panose="020B0604020202020204" pitchFamily="34" charset="0"/>
              </a:rPr>
              <a:t>….. Cluster </a:t>
            </a:r>
            <a:r>
              <a:rPr lang="fi-FI" altLang="sv-SE" dirty="0" err="1" smtClean="0">
                <a:latin typeface="Arial" panose="020B0604020202020204" pitchFamily="34" charset="0"/>
              </a:rPr>
              <a:t>randomization</a:t>
            </a:r>
            <a:r>
              <a:rPr lang="fi-FI" altLang="sv-SE" dirty="0" smtClean="0">
                <a:latin typeface="Arial" panose="020B0604020202020204" pitchFamily="34" charset="0"/>
              </a:rPr>
              <a:t> </a:t>
            </a:r>
            <a:r>
              <a:rPr lang="fi-FI" altLang="sv-SE" dirty="0" err="1" smtClean="0">
                <a:latin typeface="Arial" panose="020B0604020202020204" pitchFamily="34" charset="0"/>
              </a:rPr>
              <a:t>study</a:t>
            </a:r>
            <a:r>
              <a:rPr lang="fi-FI" altLang="sv-SE" dirty="0" smtClean="0">
                <a:latin typeface="Arial" panose="020B0604020202020204" pitchFamily="34" charset="0"/>
              </a:rPr>
              <a:t>, no </a:t>
            </a:r>
            <a:r>
              <a:rPr lang="fi-FI" altLang="sv-SE" dirty="0" err="1" smtClean="0">
                <a:latin typeface="Arial" panose="020B0604020202020204" pitchFamily="34" charset="0"/>
              </a:rPr>
              <a:t>sig</a:t>
            </a:r>
            <a:r>
              <a:rPr lang="fi-FI" altLang="sv-SE" dirty="0" smtClean="0">
                <a:latin typeface="Arial" panose="020B0604020202020204" pitchFamily="34" charset="0"/>
              </a:rPr>
              <a:t> </a:t>
            </a:r>
            <a:r>
              <a:rPr lang="fi-FI" altLang="sv-SE" dirty="0" err="1" smtClean="0">
                <a:latin typeface="Arial" panose="020B0604020202020204" pitchFamily="34" charset="0"/>
              </a:rPr>
              <a:t>differences</a:t>
            </a:r>
            <a:r>
              <a:rPr lang="fi-FI" altLang="sv-SE" dirty="0" smtClean="0">
                <a:latin typeface="Arial" panose="020B0604020202020204" pitchFamily="34" charset="0"/>
              </a:rPr>
              <a:t> in dementia </a:t>
            </a:r>
            <a:r>
              <a:rPr lang="fi-FI" altLang="sv-SE" dirty="0" err="1" smtClean="0">
                <a:latin typeface="Arial" panose="020B0604020202020204" pitchFamily="34" charset="0"/>
              </a:rPr>
              <a:t>incidence</a:t>
            </a:r>
            <a:r>
              <a:rPr lang="fi-FI" altLang="sv-SE" dirty="0" smtClean="0">
                <a:latin typeface="Arial" panose="020B0604020202020204" pitchFamily="34" charset="0"/>
              </a:rPr>
              <a:t> </a:t>
            </a:r>
            <a:r>
              <a:rPr lang="fi-FI" altLang="sv-SE" dirty="0" err="1" smtClean="0">
                <a:latin typeface="Arial" panose="020B0604020202020204" pitchFamily="34" charset="0"/>
              </a:rPr>
              <a:t>but</a:t>
            </a:r>
            <a:r>
              <a:rPr lang="fi-FI" altLang="sv-SE" dirty="0" smtClean="0">
                <a:latin typeface="Arial" panose="020B0604020202020204" pitchFamily="34" charset="0"/>
              </a:rPr>
              <a:t> </a:t>
            </a:r>
            <a:r>
              <a:rPr lang="fi-FI" altLang="sv-SE" dirty="0" err="1" smtClean="0">
                <a:latin typeface="Arial" panose="020B0604020202020204" pitchFamily="34" charset="0"/>
              </a:rPr>
              <a:t>positve</a:t>
            </a:r>
            <a:r>
              <a:rPr lang="fi-FI" altLang="sv-SE" dirty="0" smtClean="0">
                <a:latin typeface="Arial" panose="020B0604020202020204" pitchFamily="34" charset="0"/>
              </a:rPr>
              <a:t> </a:t>
            </a:r>
            <a:r>
              <a:rPr lang="fi-FI" altLang="sv-SE" dirty="0" err="1" smtClean="0">
                <a:latin typeface="Arial" panose="020B0604020202020204" pitchFamily="34" charset="0"/>
              </a:rPr>
              <a:t>efefcts</a:t>
            </a:r>
            <a:r>
              <a:rPr lang="fi-FI" altLang="sv-SE" dirty="0" smtClean="0">
                <a:latin typeface="Arial" panose="020B0604020202020204" pitchFamily="34" charset="0"/>
              </a:rPr>
              <a:t> in </a:t>
            </a:r>
            <a:r>
              <a:rPr lang="fi-FI" altLang="sv-SE" dirty="0" err="1" smtClean="0">
                <a:latin typeface="Arial" panose="020B0604020202020204" pitchFamily="34" charset="0"/>
              </a:rPr>
              <a:t>subgropus</a:t>
            </a:r>
            <a:r>
              <a:rPr lang="fi-FI" altLang="sv-SE" dirty="0" smtClean="0">
                <a:latin typeface="Arial" panose="020B0604020202020204" pitchFamily="34" charset="0"/>
              </a:rPr>
              <a:t>, </a:t>
            </a:r>
            <a:r>
              <a:rPr lang="fi-FI" altLang="sv-SE" dirty="0" err="1" smtClean="0">
                <a:latin typeface="Arial" panose="020B0604020202020204" pitchFamily="34" charset="0"/>
              </a:rPr>
              <a:t>high</a:t>
            </a:r>
            <a:r>
              <a:rPr lang="fi-FI" altLang="sv-SE" dirty="0" smtClean="0">
                <a:latin typeface="Arial" panose="020B0604020202020204" pitchFamily="34" charset="0"/>
              </a:rPr>
              <a:t> BP to </a:t>
            </a:r>
            <a:r>
              <a:rPr lang="fi-FI" altLang="sv-SE" dirty="0" err="1" smtClean="0">
                <a:latin typeface="Arial" panose="020B0604020202020204" pitchFamily="34" charset="0"/>
              </a:rPr>
              <a:t>start</a:t>
            </a:r>
            <a:r>
              <a:rPr lang="fi-FI" altLang="sv-SE" dirty="0" smtClean="0">
                <a:latin typeface="Arial" panose="020B0604020202020204" pitchFamily="34" charset="0"/>
              </a:rPr>
              <a:t> </a:t>
            </a:r>
            <a:r>
              <a:rPr lang="fi-FI" altLang="sv-SE" dirty="0" err="1" smtClean="0">
                <a:latin typeface="Arial" panose="020B0604020202020204" pitchFamily="34" charset="0"/>
              </a:rPr>
              <a:t>with</a:t>
            </a:r>
            <a:r>
              <a:rPr lang="fi-FI" altLang="sv-SE" dirty="0" smtClean="0">
                <a:latin typeface="Arial" panose="020B0604020202020204" pitchFamily="34" charset="0"/>
              </a:rPr>
              <a:t>. </a:t>
            </a:r>
            <a:br>
              <a:rPr lang="fi-FI" altLang="sv-SE" dirty="0" smtClean="0">
                <a:latin typeface="Arial" panose="020B0604020202020204" pitchFamily="34" charset="0"/>
              </a:rPr>
            </a:br>
            <a:r>
              <a:rPr lang="fi-FI" altLang="sv-SE" dirty="0" smtClean="0">
                <a:latin typeface="Arial" panose="020B0604020202020204" pitchFamily="34" charset="0"/>
              </a:rPr>
              <a:t>MAPT; </a:t>
            </a:r>
            <a:r>
              <a:rPr lang="fi-FI" altLang="sv-SE" dirty="0" err="1" smtClean="0">
                <a:latin typeface="Arial" panose="020B0604020202020204" pitchFamily="34" charset="0"/>
              </a:rPr>
              <a:t>some</a:t>
            </a:r>
            <a:r>
              <a:rPr lang="fi-FI" altLang="sv-SE" dirty="0" smtClean="0">
                <a:latin typeface="Arial" panose="020B0604020202020204" pitchFamily="34" charset="0"/>
              </a:rPr>
              <a:t> </a:t>
            </a:r>
            <a:r>
              <a:rPr lang="fi-FI" altLang="sv-SE" dirty="0" err="1" smtClean="0">
                <a:latin typeface="Arial" panose="020B0604020202020204" pitchFamily="34" charset="0"/>
              </a:rPr>
              <a:t>positive</a:t>
            </a:r>
            <a:r>
              <a:rPr lang="fi-FI" altLang="sv-SE" dirty="0" smtClean="0">
                <a:latin typeface="Arial" panose="020B0604020202020204" pitchFamily="34" charset="0"/>
              </a:rPr>
              <a:t> </a:t>
            </a:r>
            <a:r>
              <a:rPr lang="fi-FI" altLang="sv-SE" dirty="0" err="1" smtClean="0">
                <a:latin typeface="Arial" panose="020B0604020202020204" pitchFamily="34" charset="0"/>
              </a:rPr>
              <a:t>effects</a:t>
            </a:r>
            <a:r>
              <a:rPr lang="fi-FI" altLang="sv-SE" dirty="0" smtClean="0">
                <a:latin typeface="Arial" panose="020B0604020202020204" pitchFamily="34" charset="0"/>
              </a:rPr>
              <a:t> of </a:t>
            </a:r>
            <a:r>
              <a:rPr lang="fi-FI" altLang="sv-SE" dirty="0" err="1" smtClean="0">
                <a:latin typeface="Arial" panose="020B0604020202020204" pitchFamily="34" charset="0"/>
              </a:rPr>
              <a:t>the</a:t>
            </a:r>
            <a:r>
              <a:rPr lang="fi-FI" altLang="sv-SE" dirty="0" smtClean="0">
                <a:latin typeface="Arial" panose="020B0604020202020204" pitchFamily="34" charset="0"/>
              </a:rPr>
              <a:t> multidomain in </a:t>
            </a:r>
            <a:r>
              <a:rPr lang="fi-FI" altLang="sv-SE" dirty="0" err="1" smtClean="0">
                <a:latin typeface="Arial" panose="020B0604020202020204" pitchFamily="34" charset="0"/>
              </a:rPr>
              <a:t>subgroups</a:t>
            </a:r>
            <a:endParaRPr lang="fi-FI" altLang="sv-SE" dirty="0" smtClean="0">
              <a:latin typeface="Arial" panose="020B0604020202020204" pitchFamily="34" charset="0"/>
            </a:endParaRPr>
          </a:p>
          <a:p>
            <a:pPr eaLnBrk="1" hangingPunct="1"/>
            <a:r>
              <a:rPr lang="fi-FI" altLang="sv-SE" dirty="0" err="1" smtClean="0">
                <a:latin typeface="Arial" panose="020B0604020202020204" pitchFamily="34" charset="0"/>
              </a:rPr>
              <a:t>Should</a:t>
            </a:r>
            <a:r>
              <a:rPr lang="fi-FI" altLang="sv-SE" dirty="0" smtClean="0">
                <a:latin typeface="Arial" panose="020B0604020202020204" pitchFamily="34" charset="0"/>
              </a:rPr>
              <a:t> </a:t>
            </a:r>
            <a:r>
              <a:rPr lang="fi-FI" altLang="sv-SE" dirty="0" err="1" smtClean="0">
                <a:latin typeface="Arial" panose="020B0604020202020204" pitchFamily="34" charset="0"/>
              </a:rPr>
              <a:t>be</a:t>
            </a:r>
            <a:r>
              <a:rPr lang="fi-FI" altLang="sv-SE" dirty="0" smtClean="0">
                <a:latin typeface="Arial" panose="020B0604020202020204" pitchFamily="34" charset="0"/>
              </a:rPr>
              <a:t> </a:t>
            </a:r>
            <a:r>
              <a:rPr lang="fi-FI" altLang="sv-SE" dirty="0" err="1" smtClean="0">
                <a:latin typeface="Arial" panose="020B0604020202020204" pitchFamily="34" charset="0"/>
              </a:rPr>
              <a:t>reporting</a:t>
            </a:r>
            <a:r>
              <a:rPr lang="fi-FI" altLang="sv-SE" dirty="0" smtClean="0">
                <a:latin typeface="Arial" panose="020B0604020202020204" pitchFamily="34" charset="0"/>
              </a:rPr>
              <a:t> </a:t>
            </a:r>
            <a:r>
              <a:rPr lang="fi-FI" altLang="sv-SE" dirty="0" err="1" smtClean="0">
                <a:latin typeface="Arial" panose="020B0604020202020204" pitchFamily="34" charset="0"/>
              </a:rPr>
              <a:t>shortly</a:t>
            </a:r>
            <a:r>
              <a:rPr lang="fi-FI" altLang="sv-SE" dirty="0" smtClean="0">
                <a:latin typeface="Arial" panose="020B0604020202020204" pitchFamily="34" charset="0"/>
              </a:rPr>
              <a:t>. MAPT  - </a:t>
            </a:r>
            <a:r>
              <a:rPr lang="fi-FI" altLang="sv-SE" dirty="0" err="1" smtClean="0">
                <a:latin typeface="Arial" panose="020B0604020202020204" pitchFamily="34" charset="0"/>
              </a:rPr>
              <a:t>positive</a:t>
            </a:r>
            <a:r>
              <a:rPr lang="fi-FI" altLang="sv-SE" dirty="0" smtClean="0">
                <a:latin typeface="Arial" panose="020B0604020202020204" pitchFamily="34" charset="0"/>
              </a:rPr>
              <a:t> </a:t>
            </a:r>
            <a:r>
              <a:rPr lang="fi-FI" altLang="sv-SE" dirty="0" err="1" smtClean="0">
                <a:latin typeface="Arial" panose="020B0604020202020204" pitchFamily="34" charset="0"/>
              </a:rPr>
              <a:t>effects</a:t>
            </a:r>
            <a:r>
              <a:rPr lang="fi-FI" altLang="sv-SE" dirty="0" smtClean="0">
                <a:latin typeface="Arial" panose="020B0604020202020204" pitchFamily="34" charset="0"/>
              </a:rPr>
              <a:t> for </a:t>
            </a:r>
            <a:r>
              <a:rPr lang="fi-FI" altLang="sv-SE" dirty="0" err="1" smtClean="0">
                <a:latin typeface="Arial" panose="020B0604020202020204" pitchFamily="34" charset="0"/>
              </a:rPr>
              <a:t>the</a:t>
            </a:r>
            <a:r>
              <a:rPr lang="fi-FI" altLang="sv-SE" dirty="0" smtClean="0">
                <a:latin typeface="Arial" panose="020B0604020202020204" pitchFamily="34" charset="0"/>
              </a:rPr>
              <a:t> </a:t>
            </a:r>
            <a:r>
              <a:rPr lang="fi-FI" altLang="sv-SE" dirty="0" err="1" smtClean="0">
                <a:latin typeface="Arial" panose="020B0604020202020204" pitchFamily="34" charset="0"/>
              </a:rPr>
              <a:t>group</a:t>
            </a:r>
            <a:r>
              <a:rPr lang="fi-FI" altLang="sv-SE" dirty="0" smtClean="0">
                <a:latin typeface="Arial" panose="020B0604020202020204" pitchFamily="34" charset="0"/>
              </a:rPr>
              <a:t> </a:t>
            </a:r>
            <a:r>
              <a:rPr lang="fi-FI" altLang="sv-SE" dirty="0" err="1" smtClean="0">
                <a:latin typeface="Arial" panose="020B0604020202020204" pitchFamily="34" charset="0"/>
              </a:rPr>
              <a:t>receiving</a:t>
            </a:r>
            <a:r>
              <a:rPr lang="fi-FI" altLang="sv-SE" dirty="0" smtClean="0">
                <a:latin typeface="Arial" panose="020B0604020202020204" pitchFamily="34" charset="0"/>
              </a:rPr>
              <a:t> </a:t>
            </a:r>
            <a:r>
              <a:rPr lang="fi-FI" altLang="sv-SE" dirty="0" err="1" smtClean="0">
                <a:latin typeface="Arial" panose="020B0604020202020204" pitchFamily="34" charset="0"/>
              </a:rPr>
              <a:t>multi</a:t>
            </a:r>
            <a:r>
              <a:rPr lang="fi-FI" altLang="sv-SE" dirty="0" smtClean="0">
                <a:latin typeface="Arial" panose="020B0604020202020204" pitchFamily="34" charset="0"/>
              </a:rPr>
              <a:t>-domain and </a:t>
            </a:r>
            <a:r>
              <a:rPr lang="fi-FI" altLang="sv-SE" dirty="0" err="1" smtClean="0">
                <a:latin typeface="Arial" panose="020B0604020202020204" pitchFamily="34" charset="0"/>
              </a:rPr>
              <a:t>omega</a:t>
            </a:r>
            <a:r>
              <a:rPr lang="fi-FI" altLang="sv-SE" dirty="0" smtClean="0">
                <a:latin typeface="Arial" panose="020B0604020202020204" pitchFamily="34" charset="0"/>
              </a:rPr>
              <a:t>. </a:t>
            </a:r>
          </a:p>
          <a:p>
            <a:pPr eaLnBrk="1" hangingPunct="1"/>
            <a:r>
              <a:rPr lang="fi-FI" altLang="sv-SE" dirty="0" err="1" smtClean="0">
                <a:latin typeface="Arial" panose="020B0604020202020204" pitchFamily="34" charset="0"/>
              </a:rPr>
              <a:t>We</a:t>
            </a:r>
            <a:r>
              <a:rPr lang="fi-FI" altLang="sv-SE" dirty="0" smtClean="0">
                <a:latin typeface="Arial" panose="020B0604020202020204" pitchFamily="34" charset="0"/>
              </a:rPr>
              <a:t> </a:t>
            </a:r>
            <a:r>
              <a:rPr lang="fi-FI" altLang="sv-SE" dirty="0" err="1" smtClean="0">
                <a:latin typeface="Arial" panose="020B0604020202020204" pitchFamily="34" charset="0"/>
              </a:rPr>
              <a:t>have</a:t>
            </a:r>
            <a:r>
              <a:rPr lang="fi-FI" altLang="sv-SE" dirty="0" smtClean="0">
                <a:latin typeface="Arial" panose="020B0604020202020204" pitchFamily="34" charset="0"/>
              </a:rPr>
              <a:t> </a:t>
            </a:r>
            <a:r>
              <a:rPr lang="fi-FI" altLang="sv-SE" dirty="0" err="1" smtClean="0">
                <a:latin typeface="Arial" panose="020B0604020202020204" pitchFamily="34" charset="0"/>
              </a:rPr>
              <a:t>build</a:t>
            </a:r>
            <a:r>
              <a:rPr lang="fi-FI" altLang="sv-SE" dirty="0" smtClean="0">
                <a:latin typeface="Arial" panose="020B0604020202020204" pitchFamily="34" charset="0"/>
              </a:rPr>
              <a:t> data </a:t>
            </a:r>
            <a:r>
              <a:rPr lang="fi-FI" altLang="sv-SE" dirty="0" err="1" smtClean="0">
                <a:latin typeface="Arial" panose="020B0604020202020204" pitchFamily="34" charset="0"/>
              </a:rPr>
              <a:t>shairing</a:t>
            </a:r>
            <a:r>
              <a:rPr lang="fi-FI" altLang="sv-SE" dirty="0" smtClean="0">
                <a:latin typeface="Arial" panose="020B0604020202020204" pitchFamily="34" charset="0"/>
              </a:rPr>
              <a:t> </a:t>
            </a:r>
            <a:r>
              <a:rPr lang="fi-FI" altLang="sv-SE" dirty="0" err="1" smtClean="0">
                <a:latin typeface="Arial" panose="020B0604020202020204" pitchFamily="34" charset="0"/>
              </a:rPr>
              <a:t>platform</a:t>
            </a:r>
            <a:r>
              <a:rPr lang="fi-FI" altLang="sv-SE" dirty="0" smtClean="0">
                <a:latin typeface="Arial" panose="020B0604020202020204" pitchFamily="34" charset="0"/>
              </a:rPr>
              <a:t> – </a:t>
            </a:r>
            <a:r>
              <a:rPr lang="fi-FI" altLang="sv-SE" dirty="0" err="1" smtClean="0">
                <a:latin typeface="Arial" panose="020B0604020202020204" pitchFamily="34" charset="0"/>
              </a:rPr>
              <a:t>pooled</a:t>
            </a:r>
            <a:r>
              <a:rPr lang="fi-FI" altLang="sv-SE" dirty="0" smtClean="0">
                <a:latin typeface="Arial" panose="020B0604020202020204" pitchFamily="34" charset="0"/>
              </a:rPr>
              <a:t> data </a:t>
            </a:r>
          </a:p>
          <a:p>
            <a:pPr eaLnBrk="1" hangingPunct="1"/>
            <a:r>
              <a:rPr lang="fi-FI" altLang="sv-SE" dirty="0" err="1" smtClean="0">
                <a:latin typeface="Arial" panose="020B0604020202020204" pitchFamily="34" charset="0"/>
              </a:rPr>
              <a:t>What</a:t>
            </a:r>
            <a:r>
              <a:rPr lang="fi-FI" altLang="sv-SE" dirty="0" smtClean="0">
                <a:latin typeface="Arial" panose="020B0604020202020204" pitchFamily="34" charset="0"/>
              </a:rPr>
              <a:t> </a:t>
            </a:r>
            <a:r>
              <a:rPr lang="fi-FI" altLang="sv-SE" dirty="0" err="1" smtClean="0">
                <a:latin typeface="Arial" panose="020B0604020202020204" pitchFamily="34" charset="0"/>
              </a:rPr>
              <a:t>are</a:t>
            </a:r>
            <a:r>
              <a:rPr lang="fi-FI" altLang="sv-SE" dirty="0" smtClean="0">
                <a:latin typeface="Arial" panose="020B0604020202020204" pitchFamily="34" charset="0"/>
              </a:rPr>
              <a:t> </a:t>
            </a:r>
            <a:r>
              <a:rPr lang="fi-FI" altLang="sv-SE" dirty="0" err="1" smtClean="0">
                <a:latin typeface="Arial" panose="020B0604020202020204" pitchFamily="34" charset="0"/>
              </a:rPr>
              <a:t>the</a:t>
            </a:r>
            <a:r>
              <a:rPr lang="fi-FI" altLang="sv-SE" dirty="0" smtClean="0">
                <a:latin typeface="Arial" panose="020B0604020202020204" pitchFamily="34" charset="0"/>
              </a:rPr>
              <a:t> </a:t>
            </a:r>
            <a:r>
              <a:rPr lang="fi-FI" altLang="sv-SE" dirty="0" err="1" smtClean="0">
                <a:latin typeface="Arial" panose="020B0604020202020204" pitchFamily="34" charset="0"/>
              </a:rPr>
              <a:t>best</a:t>
            </a:r>
            <a:r>
              <a:rPr lang="fi-FI" altLang="sv-SE" dirty="0" smtClean="0">
                <a:latin typeface="Arial" panose="020B0604020202020204" pitchFamily="34" charset="0"/>
              </a:rPr>
              <a:t> </a:t>
            </a:r>
            <a:r>
              <a:rPr lang="fi-FI" altLang="sv-SE" dirty="0" err="1" smtClean="0">
                <a:latin typeface="Arial" panose="020B0604020202020204" pitchFamily="34" charset="0"/>
              </a:rPr>
              <a:t>strategies</a:t>
            </a:r>
            <a:r>
              <a:rPr lang="fi-FI" altLang="sv-SE" dirty="0" smtClean="0">
                <a:latin typeface="Arial" panose="020B0604020202020204" pitchFamily="34" charset="0"/>
              </a:rPr>
              <a:t> to </a:t>
            </a:r>
            <a:r>
              <a:rPr lang="fi-FI" altLang="sv-SE" dirty="0" err="1" smtClean="0">
                <a:latin typeface="Arial" panose="020B0604020202020204" pitchFamily="34" charset="0"/>
              </a:rPr>
              <a:t>prevent</a:t>
            </a:r>
            <a:r>
              <a:rPr lang="fi-FI" altLang="sv-SE" dirty="0" smtClean="0">
                <a:latin typeface="Arial" panose="020B0604020202020204" pitchFamily="34" charset="0"/>
              </a:rPr>
              <a:t>? </a:t>
            </a:r>
          </a:p>
          <a:p>
            <a:pPr eaLnBrk="1" hangingPunct="1"/>
            <a:endParaRPr lang="fi-FI" altLang="sv-SE"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necessary and optimal doses of different intervention components still need to be defined.</a:t>
            </a:r>
            <a:endParaRPr lang="sv-SE" sz="1200" kern="1200" dirty="0" smtClean="0">
              <a:solidFill>
                <a:schemeClr val="tx1"/>
              </a:solidFill>
              <a:effectLst/>
              <a:latin typeface="+mn-lt"/>
              <a:ea typeface="+mn-ea"/>
              <a:cs typeface="+mn-cs"/>
            </a:endParaRPr>
          </a:p>
          <a:p>
            <a:pPr eaLnBrk="1" hangingPunct="1"/>
            <a:endParaRPr lang="fi-FI" altLang="sv-SE" dirty="0" smtClean="0">
              <a:latin typeface="Arial" panose="020B0604020202020204" pitchFamily="34" charset="0"/>
            </a:endParaRPr>
          </a:p>
          <a:p>
            <a:pPr eaLnBrk="1" hangingPunct="1"/>
            <a:endParaRPr lang="fi-FI" altLang="sv-SE" dirty="0" smtClean="0">
              <a:latin typeface="Arial" panose="020B0604020202020204" pitchFamily="34" charset="0"/>
            </a:endParaRPr>
          </a:p>
          <a:p>
            <a:pPr eaLnBrk="1" hangingPunct="1"/>
            <a:endParaRPr lang="fi-FI" altLang="sv-SE" dirty="0" smtClean="0">
              <a:latin typeface="Arial" panose="020B0604020202020204" pitchFamily="34" charset="0"/>
            </a:endParaRPr>
          </a:p>
        </p:txBody>
      </p:sp>
    </p:spTree>
    <p:extLst>
      <p:ext uri="{BB962C8B-B14F-4D97-AF65-F5344CB8AC3E}">
        <p14:creationId xmlns:p14="http://schemas.microsoft.com/office/powerpoint/2010/main" val="86442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tshållare för bildobjekt 1"/>
          <p:cNvSpPr>
            <a:spLocks noGrp="1" noRot="1" noChangeAspect="1" noTextEdit="1"/>
          </p:cNvSpPr>
          <p:nvPr>
            <p:ph type="sldImg"/>
          </p:nvPr>
        </p:nvSpPr>
        <p:spPr>
          <a:ln/>
        </p:spPr>
      </p:sp>
      <p:sp>
        <p:nvSpPr>
          <p:cNvPr id="71683"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fi-FI" sz="1100" smtClean="0"/>
              <a:t>Can we do something to prevent dementia and AD? We have increasing evidence from epidemiological studies linking various modifieable factors througout the whole life course to dementia. Vascular risk factors. Diabetes, Lifestyle factors like diet and smoking. Protective factors including active lifestye. More optimistic pictute; several targets &amp; time windows for interventions. </a:t>
            </a:r>
          </a:p>
        </p:txBody>
      </p:sp>
      <p:sp>
        <p:nvSpPr>
          <p:cNvPr id="71684"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9B9DF7E-29BD-4902-8C0C-60FE6AC794E8}" type="slidenum">
              <a:rPr lang="sv-SE" altLang="fi-FI" sz="1200">
                <a:solidFill>
                  <a:srgbClr val="000000"/>
                </a:solidFill>
                <a:ea typeface="MS PGothic" panose="020B0600070205080204" pitchFamily="34" charset="-128"/>
              </a:rPr>
              <a:pPr/>
              <a:t>3</a:t>
            </a:fld>
            <a:endParaRPr lang="sv-SE" altLang="fi-FI" sz="1200">
              <a:solidFill>
                <a:srgbClr val="000000"/>
              </a:solidFill>
              <a:ea typeface="MS PGothic" panose="020B0600070205080204" pitchFamily="34" charset="-128"/>
            </a:endParaRPr>
          </a:p>
        </p:txBody>
      </p:sp>
    </p:spTree>
    <p:extLst>
      <p:ext uri="{BB962C8B-B14F-4D97-AF65-F5344CB8AC3E}">
        <p14:creationId xmlns:p14="http://schemas.microsoft.com/office/powerpoint/2010/main" val="88922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Platshållare för bildobjekt 1"/>
          <p:cNvSpPr>
            <a:spLocks noGrp="1" noRot="1" noChangeAspect="1" noTextEdit="1"/>
          </p:cNvSpPr>
          <p:nvPr>
            <p:ph type="sldImg"/>
          </p:nvPr>
        </p:nvSpPr>
        <p:spPr>
          <a:ln/>
        </p:spPr>
      </p:sp>
      <p:sp>
        <p:nvSpPr>
          <p:cNvPr id="241667"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smtClean="0"/>
              <a:t>Communication! Info seminars for participants. News letter, post cards.  </a:t>
            </a:r>
          </a:p>
          <a:p>
            <a:endParaRPr lang="sv-SE" altLang="sv-SE" smtClean="0"/>
          </a:p>
          <a:p>
            <a:endParaRPr lang="sv-SE" altLang="sv-SE" smtClean="0"/>
          </a:p>
          <a:p>
            <a:r>
              <a:rPr lang="sv-SE" altLang="sv-SE" smtClean="0"/>
              <a:t>Det har varit svårt att bevisa med interventionsstudier att det gåt att förebygga/behandla…</a:t>
            </a:r>
            <a:br>
              <a:rPr lang="sv-SE" altLang="sv-SE" smtClean="0"/>
            </a:br>
            <a:r>
              <a:rPr lang="sv-SE" altLang="sv-SE" smtClean="0"/>
              <a:t> </a:t>
            </a:r>
          </a:p>
          <a:p>
            <a:r>
              <a:rPr lang="sv-SE" altLang="sv-SE" smtClean="0"/>
              <a:t>Här måste du betona att du är PI!!! </a:t>
            </a:r>
            <a:br>
              <a:rPr lang="sv-SE" altLang="sv-SE" smtClean="0"/>
            </a:br>
            <a:r>
              <a:rPr lang="sv-SE" altLang="sv-SE" smtClean="0"/>
              <a:t>Senaste 7-8 åren, Från observation to action. Många negativa demens RCTs.</a:t>
            </a:r>
            <a:br>
              <a:rPr lang="sv-SE" altLang="sv-SE" smtClean="0"/>
            </a:br>
            <a:r>
              <a:rPr lang="sv-SE" altLang="sv-SE" smtClean="0"/>
              <a:t>FINGER – världens första stora multidomän intervention….. </a:t>
            </a:r>
          </a:p>
          <a:p>
            <a:endParaRPr lang="sv-SE" altLang="sv-SE" smtClean="0"/>
          </a:p>
          <a:p>
            <a:r>
              <a:rPr lang="sv-SE" altLang="sv-SE" smtClean="0"/>
              <a:t>Vi har nyligen blivit färdiga med värdens första stora interventionsstudie </a:t>
            </a:r>
            <a:r>
              <a:rPr lang="sv-SE" altLang="sv-SE" b="1" smtClean="0"/>
              <a:t>FINGER </a:t>
            </a:r>
            <a:r>
              <a:rPr lang="sv-SE" altLang="sv-SE" smtClean="0"/>
              <a:t>där vi försökte ändra flera livsstilsfaktorer samtidigt och huvudsyfte var att förebygga minnesproblem</a:t>
            </a:r>
          </a:p>
          <a:p>
            <a:r>
              <a:rPr lang="sv-SE" altLang="sv-SE" smtClean="0"/>
              <a:t>Vi hade totalt 1260 personer, 60-77 år. Hälften fick kostråd, fysisk aktivitet, minnesträning och hantera blodtryck, kolesterol, fetma, diabetes. Hälften får vanligt råd. Redan efter 2 år såg vi tydliga skilnnader; Mycket positiva effekter på minnesförmågan, snabbhet, planeringsförmåga.  Starkaste bevis hittils – går att förebygga minnesårproblem</a:t>
            </a:r>
          </a:p>
          <a:p>
            <a:endParaRPr lang="sv-SE" altLang="sv-SE" smtClean="0"/>
          </a:p>
          <a:p>
            <a:r>
              <a:rPr lang="sv-SE" altLang="sv-SE" smtClean="0"/>
              <a:t>Mycket uppmärksamhet. </a:t>
            </a:r>
          </a:p>
        </p:txBody>
      </p:sp>
      <p:sp>
        <p:nvSpPr>
          <p:cNvPr id="241668"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E26349-8B7F-4343-AB19-81E8C567E1A2}" type="slidenum">
              <a:rPr kumimoji="0" lang="sv-SE" altLang="sv-SE"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sv-SE" altLang="sv-SE"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29888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v-SE" dirty="0" smtClean="0"/>
              <a:t>This is a summary of the primary findings.</a:t>
            </a:r>
          </a:p>
          <a:p>
            <a:r>
              <a:rPr lang="en-GB" altLang="sv-SE" dirty="0" smtClean="0"/>
              <a:t>The FINGER intervention had significant benefits on the primary cognitive outcome</a:t>
            </a:r>
          </a:p>
          <a:p>
            <a:r>
              <a:rPr lang="en-GB" altLang="sv-SE" dirty="0" smtClean="0"/>
              <a:t>And also on executive functioning, processing speed, and memory (assessed with more complex tasks).</a:t>
            </a:r>
          </a:p>
        </p:txBody>
      </p:sp>
      <p:sp>
        <p:nvSpPr>
          <p:cNvPr id="278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78E1BF-65A7-468F-B5E0-5EF0F1EEE2C7}" type="slidenum">
              <a:rPr kumimoji="0" lang="sv-SE" altLang="sv-SE"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sv-SE" altLang="sv-SE"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3469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smtClean="0"/>
              <a:t>Not only are we an</a:t>
            </a:r>
            <a:r>
              <a:rPr lang="en-US" baseline="0" dirty="0" smtClean="0"/>
              <a:t> integral part of the exciting landmark U.S. POINTER study, but we are host organization to bring the world wide efforts together through WW-FINGERS.  </a:t>
            </a:r>
          </a:p>
          <a:p>
            <a:pPr defTabSz="931774">
              <a:defRPr/>
            </a:pPr>
            <a:r>
              <a:rPr lang="en-US" baseline="0" dirty="0" smtClean="0"/>
              <a:t>US, UK, Singapore, Australia and the original Finland team. </a:t>
            </a:r>
          </a:p>
          <a:p>
            <a:pPr defTabSz="931774">
              <a:defRPr/>
            </a:pPr>
            <a:endParaRPr lang="en-US" dirty="0" smtClean="0"/>
          </a:p>
          <a:p>
            <a:pPr defTabSz="931774">
              <a:defRPr/>
            </a:pPr>
            <a:r>
              <a:rPr lang="en-US" dirty="0" smtClean="0"/>
              <a:t>New</a:t>
            </a:r>
            <a:r>
              <a:rPr lang="en-US" baseline="0" dirty="0" smtClean="0"/>
              <a:t> Countries in the planning phase: India, Germany, Spain, Italy, Canada</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F677A-FA23-45A7-A9B5-B87E003B73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050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smtClean="0"/>
              <a:t>Not only are we an</a:t>
            </a:r>
            <a:r>
              <a:rPr lang="en-US" baseline="0" dirty="0" smtClean="0"/>
              <a:t> integral part of the exciting landmark U.S. POINTER study, but we are host organization to bring the world wide efforts together through WW-FINGERS.  </a:t>
            </a:r>
          </a:p>
          <a:p>
            <a:pPr defTabSz="931774">
              <a:defRPr/>
            </a:pPr>
            <a:r>
              <a:rPr lang="en-US" baseline="0" dirty="0" smtClean="0"/>
              <a:t>US, UK, Singapore, Australia and the original Finland team. </a:t>
            </a:r>
          </a:p>
          <a:p>
            <a:pPr defTabSz="931774">
              <a:defRPr/>
            </a:pPr>
            <a:endParaRPr lang="en-US" dirty="0" smtClean="0"/>
          </a:p>
          <a:p>
            <a:pPr defTabSz="931774">
              <a:defRPr/>
            </a:pPr>
            <a:r>
              <a:rPr lang="en-US" dirty="0" smtClean="0"/>
              <a:t>New</a:t>
            </a:r>
            <a:r>
              <a:rPr lang="en-US" baseline="0" dirty="0" smtClean="0"/>
              <a:t> Countries in the planning phase: India, Germany, Spain, Italy, Canada</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F677A-FA23-45A7-A9B5-B87E003B73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359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dirty="0" smtClean="0"/>
              <a:t>Room for risk reduction </a:t>
            </a:r>
            <a:endParaRPr lang="en-US" dirty="0"/>
          </a:p>
        </p:txBody>
      </p:sp>
      <p:sp>
        <p:nvSpPr>
          <p:cNvPr id="4" name="Slide Number Placeholder 3"/>
          <p:cNvSpPr>
            <a:spLocks noGrp="1"/>
          </p:cNvSpPr>
          <p:nvPr>
            <p:ph type="sldNum" sz="quarter" idx="10"/>
          </p:nvPr>
        </p:nvSpPr>
        <p:spPr/>
        <p:txBody>
          <a:bodyPr/>
          <a:lstStyle/>
          <a:p>
            <a:fld id="{FD2F672A-2254-3840-BDC7-006A5EBBE76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4369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Platshållare för bildobjekt 1"/>
          <p:cNvSpPr>
            <a:spLocks noGrp="1" noRot="1" noChangeAspect="1" noTextEdit="1"/>
          </p:cNvSpPr>
          <p:nvPr>
            <p:ph type="sldImg"/>
          </p:nvPr>
        </p:nvSpPr>
        <p:spPr>
          <a:ln/>
        </p:spPr>
      </p:sp>
      <p:sp>
        <p:nvSpPr>
          <p:cNvPr id="309251"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309252"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5294BB-8B41-49DA-9487-9D0AF82E8356}" type="slidenum">
              <a:rPr kumimoji="0" lang="sv-SE"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sv-SE"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836010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ChangeArrowheads="1" noTextEdit="1"/>
          </p:cNvSpPr>
          <p:nvPr>
            <p:ph type="sldImg"/>
          </p:nvPr>
        </p:nvSpPr>
        <p:spPr>
          <a:ln/>
        </p:spPr>
      </p:sp>
      <p:sp>
        <p:nvSpPr>
          <p:cNvPr id="324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Good bases for the studies and initiatives. </a:t>
            </a:r>
            <a:br>
              <a:rPr lang="en-GB" altLang="en-US" smtClean="0"/>
            </a:br>
            <a:r>
              <a:rPr lang="en-GB" altLang="en-US" smtClean="0"/>
              <a:t>Goal guidelines international actions</a:t>
            </a:r>
          </a:p>
          <a:p>
            <a:endParaRPr lang="en-GB" altLang="en-US" smtClean="0"/>
          </a:p>
          <a:p>
            <a:r>
              <a:rPr lang="en-GB" altLang="en-US" smtClean="0"/>
              <a:t>Building upon the experience from FINGER, and the other ongoing multidomain RCTs, we recently launched the MIND-AD project (Multimodal preventive trials for Alzheimer’s Disease: towards multinational strategies), several European countries. in which a multimodal intervention will be tested in subjects with prodromal (early-symptomatic) AD, for whom there are currently no therapeutic options (we are lacking evidence based interventions).</a:t>
            </a:r>
            <a:br>
              <a:rPr lang="en-GB" altLang="en-US" smtClean="0"/>
            </a:br>
            <a:r>
              <a:rPr lang="en-GB" altLang="en-US" smtClean="0"/>
              <a:t>The pilot will study after summer; 1) multi-modal lifetstyle, 2) multi + medical food, 3) control. Feasibility + adherense, seamless continuation to maxi, biomarkers and cognition.   </a:t>
            </a:r>
          </a:p>
          <a:p>
            <a:endParaRPr lang="en-GB" altLang="en-US" smtClean="0"/>
          </a:p>
          <a:p>
            <a:endParaRPr lang="en-GB" altLang="en-US" smtClean="0"/>
          </a:p>
          <a:p>
            <a:endParaRPr lang="en-GB" altLang="en-US" smtClean="0"/>
          </a:p>
          <a:p>
            <a:r>
              <a:rPr lang="en-GB" altLang="en-US" smtClean="0"/>
              <a:t>Harmonize methodoligical issues in preventive RCTS. Guidelines and recommendations. Our final goal is to contribute in defining effective preventive measures for individuals with different risk profiles for dementia and AD.</a:t>
            </a:r>
          </a:p>
          <a:p>
            <a:endParaRPr lang="en-GB" altLang="en-US" smtClean="0"/>
          </a:p>
          <a:p>
            <a:r>
              <a:rPr lang="en-GB" altLang="en-US" smtClean="0"/>
              <a:t>“Our final goal is to contribute in defining effective preventative measures,” </a:t>
            </a:r>
          </a:p>
          <a:p>
            <a:endParaRPr lang="en-GB" altLang="en-US" smtClean="0"/>
          </a:p>
        </p:txBody>
      </p:sp>
      <p:sp>
        <p:nvSpPr>
          <p:cNvPr id="324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938E6FF-9FB2-4251-BCD1-DF491B27BE5B}" type="slidenum">
              <a:rPr kumimoji="0" lang="sv-SE"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sv-SE"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210789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l="1666" t="2222" r="1683" b="2245"/>
          <a:stretch>
            <a:fillRect/>
          </a:stretch>
        </p:blipFill>
        <p:spPr bwMode="auto">
          <a:xfrm>
            <a:off x="203200" y="152400"/>
            <a:ext cx="11785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1676400"/>
            <a:ext cx="10363200" cy="1143000"/>
          </a:xfrm>
        </p:spPr>
        <p:txBody>
          <a:bodyPr anchor="ctr"/>
          <a:lstStyle>
            <a:lvl1pPr>
              <a:defRPr sz="3200">
                <a:solidFill>
                  <a:schemeClr val="bg1"/>
                </a:solidFill>
              </a:defRPr>
            </a:lvl1pPr>
          </a:lstStyle>
          <a:p>
            <a:pPr lvl="0"/>
            <a:r>
              <a:rPr lang="sv-SE" noProof="0" smtClean="0"/>
              <a:t>Klicka här för att ändra format på bakgrundsrubriken</a:t>
            </a:r>
          </a:p>
        </p:txBody>
      </p:sp>
      <p:sp>
        <p:nvSpPr>
          <p:cNvPr id="3075" name="Rectangle 3"/>
          <p:cNvSpPr>
            <a:spLocks noGrp="1" noChangeArrowheads="1"/>
          </p:cNvSpPr>
          <p:nvPr>
            <p:ph type="subTitle" idx="1"/>
          </p:nvPr>
        </p:nvSpPr>
        <p:spPr>
          <a:xfrm>
            <a:off x="914400" y="2743200"/>
            <a:ext cx="8534400" cy="1752600"/>
          </a:xfrm>
        </p:spPr>
        <p:txBody>
          <a:bodyPr/>
          <a:lstStyle>
            <a:lvl1pPr marL="0" indent="0">
              <a:buFont typeface="Wingdings" pitchFamily="2" charset="2"/>
              <a:buNone/>
              <a:defRPr sz="1800">
                <a:solidFill>
                  <a:schemeClr val="bg1"/>
                </a:solidFill>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236862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85CAF2A1-7467-49EA-9923-2109ED91EC0F}" type="datetime1">
              <a:rPr lang="en-GB" smtClean="0"/>
              <a:t>20/07/2018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A2F56672-3245-4464-A623-87D89DE82888}" type="slidenum">
              <a:rPr lang="sv-SE" altLang="en-US"/>
              <a:pPr>
                <a:defRPr/>
              </a:pPr>
              <a:t>‹#›</a:t>
            </a:fld>
            <a:endParaRPr lang="sv-SE" altLang="en-US"/>
          </a:p>
        </p:txBody>
      </p:sp>
    </p:spTree>
    <p:extLst>
      <p:ext uri="{BB962C8B-B14F-4D97-AF65-F5344CB8AC3E}">
        <p14:creationId xmlns:p14="http://schemas.microsoft.com/office/powerpoint/2010/main" val="19485975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hart" preserve="1">
  <p:cSld name="Rubrik, text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624418" y="260351"/>
            <a:ext cx="10943167" cy="10080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09600" y="1484313"/>
            <a:ext cx="5376333" cy="43926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iagram 3"/>
          <p:cNvSpPr>
            <a:spLocks noGrp="1"/>
          </p:cNvSpPr>
          <p:nvPr>
            <p:ph type="chart" sz="half" idx="2"/>
          </p:nvPr>
        </p:nvSpPr>
        <p:spPr>
          <a:xfrm>
            <a:off x="6189133" y="1484313"/>
            <a:ext cx="5378451" cy="4392612"/>
          </a:xfrm>
        </p:spPr>
        <p:txBody>
          <a:bodyPr/>
          <a:lstStyle/>
          <a:p>
            <a:pPr lvl="0"/>
            <a:endParaRPr lang="sv-SE" noProof="0"/>
          </a:p>
        </p:txBody>
      </p:sp>
      <p:sp>
        <p:nvSpPr>
          <p:cNvPr id="5" name="Rectangle 6"/>
          <p:cNvSpPr>
            <a:spLocks noGrp="1" noChangeArrowheads="1"/>
          </p:cNvSpPr>
          <p:nvPr>
            <p:ph type="dt" sz="half" idx="10"/>
          </p:nvPr>
        </p:nvSpPr>
        <p:spPr/>
        <p:txBody>
          <a:bodyPr/>
          <a:lstStyle>
            <a:lvl1pPr eaLnBrk="0" hangingPunct="0">
              <a:defRPr/>
            </a:lvl1pPr>
          </a:lstStyle>
          <a:p>
            <a:pPr>
              <a:defRPr/>
            </a:pPr>
            <a:fld id="{7CFBD156-22C6-449E-B446-FC8445A1FEF2}" type="datetime1">
              <a:rPr lang="fi-FI"/>
              <a:pPr>
                <a:defRPr/>
              </a:pPr>
              <a:t>20.7.2018</a:t>
            </a:fld>
            <a:endParaRPr lang="fi-FI"/>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8"/>
          <p:cNvSpPr>
            <a:spLocks noGrp="1" noChangeArrowheads="1"/>
          </p:cNvSpPr>
          <p:nvPr>
            <p:ph type="sldNum" sz="quarter" idx="12"/>
          </p:nvPr>
        </p:nvSpPr>
        <p:spPr/>
        <p:txBody>
          <a:bodyPr/>
          <a:lstStyle>
            <a:lvl1pPr eaLnBrk="0" hangingPunct="0">
              <a:defRPr/>
            </a:lvl1pPr>
          </a:lstStyle>
          <a:p>
            <a:pPr>
              <a:defRPr/>
            </a:pPr>
            <a:fld id="{85CDF54A-A4F3-43B4-AA78-662E5F72A9D7}" type="slidenum">
              <a:rPr lang="fi-FI" altLang="sv-SE"/>
              <a:pPr>
                <a:defRPr/>
              </a:pPr>
              <a:t>‹#›</a:t>
            </a:fld>
            <a:endParaRPr lang="fi-FI" altLang="sv-SE"/>
          </a:p>
        </p:txBody>
      </p:sp>
    </p:spTree>
    <p:extLst>
      <p:ext uri="{BB962C8B-B14F-4D97-AF65-F5344CB8AC3E}">
        <p14:creationId xmlns:p14="http://schemas.microsoft.com/office/powerpoint/2010/main" val="26482954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24418" y="260351"/>
            <a:ext cx="10943167" cy="1008063"/>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609600" y="1484313"/>
            <a:ext cx="10957984" cy="4392612"/>
          </a:xfrm>
        </p:spPr>
        <p:txBody>
          <a:bodyPr/>
          <a:lstStyle/>
          <a:p>
            <a:pPr lvl="0"/>
            <a:endParaRPr lang="sv-SE" noProof="0"/>
          </a:p>
        </p:txBody>
      </p:sp>
      <p:sp>
        <p:nvSpPr>
          <p:cNvPr id="4" name="Rectangle 6"/>
          <p:cNvSpPr>
            <a:spLocks noGrp="1" noChangeArrowheads="1"/>
          </p:cNvSpPr>
          <p:nvPr>
            <p:ph type="dt" sz="half" idx="10"/>
          </p:nvPr>
        </p:nvSpPr>
        <p:spPr/>
        <p:txBody>
          <a:bodyPr/>
          <a:lstStyle>
            <a:lvl1pPr eaLnBrk="0" hangingPunct="0">
              <a:defRPr/>
            </a:lvl1pPr>
          </a:lstStyle>
          <a:p>
            <a:pPr>
              <a:defRPr/>
            </a:pPr>
            <a:fld id="{3B3C8C8E-251F-48A6-922F-BB1EEA2CD724}" type="datetime1">
              <a:rPr lang="fi-FI"/>
              <a:pPr>
                <a:defRPr/>
              </a:pPr>
              <a:t>20.7.2018</a:t>
            </a:fld>
            <a:endParaRPr lang="fi-FI"/>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8"/>
          <p:cNvSpPr>
            <a:spLocks noGrp="1" noChangeArrowheads="1"/>
          </p:cNvSpPr>
          <p:nvPr>
            <p:ph type="sldNum" sz="quarter" idx="12"/>
          </p:nvPr>
        </p:nvSpPr>
        <p:spPr/>
        <p:txBody>
          <a:bodyPr/>
          <a:lstStyle>
            <a:lvl1pPr eaLnBrk="0" hangingPunct="0">
              <a:defRPr/>
            </a:lvl1pPr>
          </a:lstStyle>
          <a:p>
            <a:pPr>
              <a:defRPr/>
            </a:pPr>
            <a:fld id="{39626785-37FE-45B4-A86E-94E776443DDF}" type="slidenum">
              <a:rPr lang="fi-FI" altLang="sv-SE"/>
              <a:pPr>
                <a:defRPr/>
              </a:pPr>
              <a:t>‹#›</a:t>
            </a:fld>
            <a:endParaRPr lang="fi-FI" altLang="sv-SE"/>
          </a:p>
        </p:txBody>
      </p:sp>
    </p:spTree>
    <p:extLst>
      <p:ext uri="{BB962C8B-B14F-4D97-AF65-F5344CB8AC3E}">
        <p14:creationId xmlns:p14="http://schemas.microsoft.com/office/powerpoint/2010/main" val="863085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609600" y="260351"/>
            <a:ext cx="10957984" cy="56165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Rectangle 6"/>
          <p:cNvSpPr>
            <a:spLocks noGrp="1" noChangeArrowheads="1"/>
          </p:cNvSpPr>
          <p:nvPr>
            <p:ph type="dt" sz="half" idx="10"/>
          </p:nvPr>
        </p:nvSpPr>
        <p:spPr/>
        <p:txBody>
          <a:bodyPr/>
          <a:lstStyle>
            <a:lvl1pPr eaLnBrk="0" hangingPunct="0">
              <a:defRPr/>
            </a:lvl1pPr>
          </a:lstStyle>
          <a:p>
            <a:pPr>
              <a:defRPr/>
            </a:pPr>
            <a:fld id="{044E709A-E9E9-4EC1-8696-4E147FC0AFCE}" type="datetime1">
              <a:rPr lang="fi-FI"/>
              <a:pPr>
                <a:defRPr/>
              </a:pPr>
              <a:t>20.7.2018</a:t>
            </a:fld>
            <a:endParaRPr lang="fi-FI"/>
          </a:p>
        </p:txBody>
      </p:sp>
      <p:sp>
        <p:nvSpPr>
          <p:cNvPr id="4"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5" name="Rectangle 8"/>
          <p:cNvSpPr>
            <a:spLocks noGrp="1" noChangeArrowheads="1"/>
          </p:cNvSpPr>
          <p:nvPr>
            <p:ph type="sldNum" sz="quarter" idx="12"/>
          </p:nvPr>
        </p:nvSpPr>
        <p:spPr/>
        <p:txBody>
          <a:bodyPr/>
          <a:lstStyle>
            <a:lvl1pPr eaLnBrk="0" hangingPunct="0">
              <a:defRPr/>
            </a:lvl1pPr>
          </a:lstStyle>
          <a:p>
            <a:pPr>
              <a:defRPr/>
            </a:pPr>
            <a:fld id="{551E72D9-DD1E-401B-A7EB-EE1AEE60B024}" type="slidenum">
              <a:rPr lang="fi-FI" altLang="sv-SE"/>
              <a:pPr>
                <a:defRPr/>
              </a:pPr>
              <a:t>‹#›</a:t>
            </a:fld>
            <a:endParaRPr lang="fi-FI" altLang="sv-SE"/>
          </a:p>
        </p:txBody>
      </p:sp>
    </p:spTree>
    <p:extLst>
      <p:ext uri="{BB962C8B-B14F-4D97-AF65-F5344CB8AC3E}">
        <p14:creationId xmlns:p14="http://schemas.microsoft.com/office/powerpoint/2010/main" val="17227364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1"/>
            <a:ext cx="10943167" cy="1008063"/>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609600" y="1484313"/>
            <a:ext cx="5376333"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89133" y="1484313"/>
            <a:ext cx="5378451"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6"/>
          <p:cNvSpPr>
            <a:spLocks noGrp="1" noChangeArrowheads="1"/>
          </p:cNvSpPr>
          <p:nvPr>
            <p:ph type="dt" sz="half" idx="10"/>
          </p:nvPr>
        </p:nvSpPr>
        <p:spPr/>
        <p:txBody>
          <a:bodyPr/>
          <a:lstStyle>
            <a:lvl1pPr eaLnBrk="0" hangingPunct="0">
              <a:defRPr/>
            </a:lvl1pPr>
          </a:lstStyle>
          <a:p>
            <a:pPr>
              <a:defRPr/>
            </a:pPr>
            <a:fld id="{C3C4F696-7AE3-4054-A194-7B36EA511E1C}" type="datetime1">
              <a:rPr lang="fi-FI"/>
              <a:pPr>
                <a:defRPr/>
              </a:pPr>
              <a:t>20.7.2018</a:t>
            </a:fld>
            <a:endParaRPr lang="fi-FI"/>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8"/>
          <p:cNvSpPr>
            <a:spLocks noGrp="1" noChangeArrowheads="1"/>
          </p:cNvSpPr>
          <p:nvPr>
            <p:ph type="sldNum" sz="quarter" idx="12"/>
          </p:nvPr>
        </p:nvSpPr>
        <p:spPr/>
        <p:txBody>
          <a:bodyPr/>
          <a:lstStyle>
            <a:lvl1pPr eaLnBrk="0" hangingPunct="0">
              <a:defRPr/>
            </a:lvl1pPr>
          </a:lstStyle>
          <a:p>
            <a:pPr>
              <a:defRPr/>
            </a:pPr>
            <a:fld id="{0612C53D-61B4-4830-8D43-499B8BB1C2AA}" type="slidenum">
              <a:rPr lang="fi-FI" altLang="sv-SE"/>
              <a:pPr>
                <a:defRPr/>
              </a:pPr>
              <a:t>‹#›</a:t>
            </a:fld>
            <a:endParaRPr lang="fi-FI" altLang="sv-SE"/>
          </a:p>
        </p:txBody>
      </p:sp>
    </p:spTree>
    <p:extLst>
      <p:ext uri="{BB962C8B-B14F-4D97-AF65-F5344CB8AC3E}">
        <p14:creationId xmlns:p14="http://schemas.microsoft.com/office/powerpoint/2010/main" val="102502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7A0084E8-EBB9-4218-88CF-B145CF33D6CF}" type="datetimeFigureOut">
              <a:rPr lang="sv-SE" smtClean="0"/>
              <a:t>2018-07-20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9A79DFA-CDD6-4601-B148-F0FA7AA5C2A5}" type="slidenum">
              <a:rPr lang="sv-SE" smtClean="0"/>
              <a:t>‹#›</a:t>
            </a:fld>
            <a:endParaRPr lang="sv-SE"/>
          </a:p>
        </p:txBody>
      </p:sp>
    </p:spTree>
    <p:extLst>
      <p:ext uri="{BB962C8B-B14F-4D97-AF65-F5344CB8AC3E}">
        <p14:creationId xmlns:p14="http://schemas.microsoft.com/office/powerpoint/2010/main" val="33557094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A0084E8-EBB9-4218-88CF-B145CF33D6CF}" type="datetimeFigureOut">
              <a:rPr lang="sv-SE" smtClean="0"/>
              <a:t>2018-07-20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9A79DFA-CDD6-4601-B148-F0FA7AA5C2A5}" type="slidenum">
              <a:rPr lang="sv-SE" smtClean="0"/>
              <a:t>‹#›</a:t>
            </a:fld>
            <a:endParaRPr lang="sv-SE"/>
          </a:p>
        </p:txBody>
      </p:sp>
    </p:spTree>
    <p:extLst>
      <p:ext uri="{BB962C8B-B14F-4D97-AF65-F5344CB8AC3E}">
        <p14:creationId xmlns:p14="http://schemas.microsoft.com/office/powerpoint/2010/main" val="2052408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7A0084E8-EBB9-4218-88CF-B145CF33D6CF}" type="datetimeFigureOut">
              <a:rPr lang="sv-SE" smtClean="0"/>
              <a:t>2018-07-20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9A79DFA-CDD6-4601-B148-F0FA7AA5C2A5}" type="slidenum">
              <a:rPr lang="sv-SE" smtClean="0"/>
              <a:t>‹#›</a:t>
            </a:fld>
            <a:endParaRPr lang="sv-SE"/>
          </a:p>
        </p:txBody>
      </p:sp>
    </p:spTree>
    <p:extLst>
      <p:ext uri="{BB962C8B-B14F-4D97-AF65-F5344CB8AC3E}">
        <p14:creationId xmlns:p14="http://schemas.microsoft.com/office/powerpoint/2010/main" val="1141595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A0084E8-EBB9-4218-88CF-B145CF33D6CF}" type="datetimeFigureOut">
              <a:rPr lang="sv-SE" smtClean="0"/>
              <a:t>2018-07-20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9A79DFA-CDD6-4601-B148-F0FA7AA5C2A5}" type="slidenum">
              <a:rPr lang="sv-SE" smtClean="0"/>
              <a:t>‹#›</a:t>
            </a:fld>
            <a:endParaRPr lang="sv-SE"/>
          </a:p>
        </p:txBody>
      </p:sp>
    </p:spTree>
    <p:extLst>
      <p:ext uri="{BB962C8B-B14F-4D97-AF65-F5344CB8AC3E}">
        <p14:creationId xmlns:p14="http://schemas.microsoft.com/office/powerpoint/2010/main" val="37634926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A0084E8-EBB9-4218-88CF-B145CF33D6CF}" type="datetimeFigureOut">
              <a:rPr lang="sv-SE" smtClean="0"/>
              <a:t>2018-07-20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9A79DFA-CDD6-4601-B148-F0FA7AA5C2A5}" type="slidenum">
              <a:rPr lang="sv-SE" smtClean="0"/>
              <a:t>‹#›</a:t>
            </a:fld>
            <a:endParaRPr lang="sv-SE"/>
          </a:p>
        </p:txBody>
      </p:sp>
    </p:spTree>
    <p:extLst>
      <p:ext uri="{BB962C8B-B14F-4D97-AF65-F5344CB8AC3E}">
        <p14:creationId xmlns:p14="http://schemas.microsoft.com/office/powerpoint/2010/main" val="29086460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A0084E8-EBB9-4218-88CF-B145CF33D6CF}" type="datetimeFigureOut">
              <a:rPr lang="sv-SE" smtClean="0"/>
              <a:t>2018-07-20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9A79DFA-CDD6-4601-B148-F0FA7AA5C2A5}" type="slidenum">
              <a:rPr lang="sv-SE" smtClean="0"/>
              <a:t>‹#›</a:t>
            </a:fld>
            <a:endParaRPr lang="sv-SE"/>
          </a:p>
        </p:txBody>
      </p:sp>
    </p:spTree>
    <p:extLst>
      <p:ext uri="{BB962C8B-B14F-4D97-AF65-F5344CB8AC3E}">
        <p14:creationId xmlns:p14="http://schemas.microsoft.com/office/powerpoint/2010/main" val="42324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492067" y="1054100"/>
            <a:ext cx="2590800" cy="51816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19667" y="1054100"/>
            <a:ext cx="7569200" cy="51816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6C402895-90FC-41D1-8984-665544D31099}" type="datetime1">
              <a:rPr lang="en-GB" smtClean="0"/>
              <a:t>20/07/2018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26BBED76-440C-41DD-AD7D-19342BACEF2E}" type="slidenum">
              <a:rPr lang="sv-SE" altLang="en-US"/>
              <a:pPr>
                <a:defRPr/>
              </a:pPr>
              <a:t>‹#›</a:t>
            </a:fld>
            <a:endParaRPr lang="sv-SE" altLang="en-US"/>
          </a:p>
        </p:txBody>
      </p:sp>
    </p:spTree>
    <p:extLst>
      <p:ext uri="{BB962C8B-B14F-4D97-AF65-F5344CB8AC3E}">
        <p14:creationId xmlns:p14="http://schemas.microsoft.com/office/powerpoint/2010/main" val="17689055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A0084E8-EBB9-4218-88CF-B145CF33D6CF}" type="datetimeFigureOut">
              <a:rPr lang="sv-SE" smtClean="0"/>
              <a:t>2018-07-20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9A79DFA-CDD6-4601-B148-F0FA7AA5C2A5}" type="slidenum">
              <a:rPr lang="sv-SE" smtClean="0"/>
              <a:t>‹#›</a:t>
            </a:fld>
            <a:endParaRPr lang="sv-SE"/>
          </a:p>
        </p:txBody>
      </p:sp>
    </p:spTree>
    <p:extLst>
      <p:ext uri="{BB962C8B-B14F-4D97-AF65-F5344CB8AC3E}">
        <p14:creationId xmlns:p14="http://schemas.microsoft.com/office/powerpoint/2010/main" val="16837600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7A0084E8-EBB9-4218-88CF-B145CF33D6CF}" type="datetimeFigureOut">
              <a:rPr lang="sv-SE" smtClean="0"/>
              <a:t>2018-07-20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9A79DFA-CDD6-4601-B148-F0FA7AA5C2A5}" type="slidenum">
              <a:rPr lang="sv-SE" smtClean="0"/>
              <a:t>‹#›</a:t>
            </a:fld>
            <a:endParaRPr lang="sv-SE"/>
          </a:p>
        </p:txBody>
      </p:sp>
    </p:spTree>
    <p:extLst>
      <p:ext uri="{BB962C8B-B14F-4D97-AF65-F5344CB8AC3E}">
        <p14:creationId xmlns:p14="http://schemas.microsoft.com/office/powerpoint/2010/main" val="35211392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7A0084E8-EBB9-4218-88CF-B145CF33D6CF}" type="datetimeFigureOut">
              <a:rPr lang="sv-SE" smtClean="0"/>
              <a:t>2018-07-20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9A79DFA-CDD6-4601-B148-F0FA7AA5C2A5}" type="slidenum">
              <a:rPr lang="sv-SE" smtClean="0"/>
              <a:t>‹#›</a:t>
            </a:fld>
            <a:endParaRPr lang="sv-SE"/>
          </a:p>
        </p:txBody>
      </p:sp>
    </p:spTree>
    <p:extLst>
      <p:ext uri="{BB962C8B-B14F-4D97-AF65-F5344CB8AC3E}">
        <p14:creationId xmlns:p14="http://schemas.microsoft.com/office/powerpoint/2010/main" val="34117224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A0084E8-EBB9-4218-88CF-B145CF33D6CF}" type="datetimeFigureOut">
              <a:rPr lang="sv-SE" smtClean="0"/>
              <a:t>2018-07-20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9A79DFA-CDD6-4601-B148-F0FA7AA5C2A5}" type="slidenum">
              <a:rPr lang="sv-SE" smtClean="0"/>
              <a:t>‹#›</a:t>
            </a:fld>
            <a:endParaRPr lang="sv-SE"/>
          </a:p>
        </p:txBody>
      </p:sp>
    </p:spTree>
    <p:extLst>
      <p:ext uri="{BB962C8B-B14F-4D97-AF65-F5344CB8AC3E}">
        <p14:creationId xmlns:p14="http://schemas.microsoft.com/office/powerpoint/2010/main" val="18902167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A0084E8-EBB9-4218-88CF-B145CF33D6CF}" type="datetimeFigureOut">
              <a:rPr lang="sv-SE" smtClean="0"/>
              <a:t>2018-07-20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9A79DFA-CDD6-4601-B148-F0FA7AA5C2A5}" type="slidenum">
              <a:rPr lang="sv-SE" smtClean="0"/>
              <a:t>‹#›</a:t>
            </a:fld>
            <a:endParaRPr lang="sv-SE"/>
          </a:p>
        </p:txBody>
      </p:sp>
    </p:spTree>
    <p:extLst>
      <p:ext uri="{BB962C8B-B14F-4D97-AF65-F5344CB8AC3E}">
        <p14:creationId xmlns:p14="http://schemas.microsoft.com/office/powerpoint/2010/main" val="22194064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l="1666" t="2222" r="1683" b="2245"/>
          <a:stretch>
            <a:fillRect/>
          </a:stretch>
        </p:blipFill>
        <p:spPr bwMode="auto">
          <a:xfrm>
            <a:off x="203200" y="152400"/>
            <a:ext cx="11785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1676400"/>
            <a:ext cx="10363200" cy="1143000"/>
          </a:xfrm>
        </p:spPr>
        <p:txBody>
          <a:bodyPr anchor="ctr"/>
          <a:lstStyle>
            <a:lvl1pPr>
              <a:defRPr sz="3200">
                <a:solidFill>
                  <a:schemeClr val="bg1"/>
                </a:solidFill>
              </a:defRPr>
            </a:lvl1pPr>
          </a:lstStyle>
          <a:p>
            <a:pPr lvl="0"/>
            <a:r>
              <a:rPr lang="sv-SE" noProof="0"/>
              <a:t>Klicka här för att ändra format på bakgrundsrubriken</a:t>
            </a:r>
          </a:p>
        </p:txBody>
      </p:sp>
      <p:sp>
        <p:nvSpPr>
          <p:cNvPr id="3075" name="Rectangle 3"/>
          <p:cNvSpPr>
            <a:spLocks noGrp="1" noChangeArrowheads="1"/>
          </p:cNvSpPr>
          <p:nvPr>
            <p:ph type="subTitle" idx="1"/>
          </p:nvPr>
        </p:nvSpPr>
        <p:spPr>
          <a:xfrm>
            <a:off x="914400" y="2743200"/>
            <a:ext cx="8534400" cy="1752600"/>
          </a:xfrm>
        </p:spPr>
        <p:txBody>
          <a:bodyPr/>
          <a:lstStyle>
            <a:lvl1pPr marL="0" indent="0">
              <a:buFont typeface="Wingdings" pitchFamily="2" charset="2"/>
              <a:buNone/>
              <a:defRPr sz="1800">
                <a:solidFill>
                  <a:schemeClr val="bg1"/>
                </a:solidFill>
              </a:defRPr>
            </a:lvl1pPr>
          </a:lstStyle>
          <a:p>
            <a:pPr lvl="0"/>
            <a:r>
              <a:rPr lang="sv-SE" noProof="0"/>
              <a:t>Klicka här för att ändra format på underrubrik i bakgrunden</a:t>
            </a:r>
          </a:p>
        </p:txBody>
      </p:sp>
    </p:spTree>
    <p:extLst>
      <p:ext uri="{BB962C8B-B14F-4D97-AF65-F5344CB8AC3E}">
        <p14:creationId xmlns:p14="http://schemas.microsoft.com/office/powerpoint/2010/main" val="37017735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5"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72E2536B-9420-48CE-8F48-C0AA12E1A8E3}" type="slidenum">
              <a:rPr lang="sv-SE" altLang="sv-SE"/>
              <a:pPr>
                <a:defRPr/>
              </a:pPr>
              <a:t>‹#›</a:t>
            </a:fld>
            <a:endParaRPr lang="sv-SE" altLang="sv-SE"/>
          </a:p>
        </p:txBody>
      </p:sp>
    </p:spTree>
    <p:extLst>
      <p:ext uri="{BB962C8B-B14F-4D97-AF65-F5344CB8AC3E}">
        <p14:creationId xmlns:p14="http://schemas.microsoft.com/office/powerpoint/2010/main" val="41038372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9"/>
            <a:ext cx="103632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149" indent="0">
              <a:buNone/>
              <a:defRPr sz="1800"/>
            </a:lvl2pPr>
            <a:lvl3pPr marL="914298" indent="0">
              <a:buNone/>
              <a:defRPr sz="1600"/>
            </a:lvl3pPr>
            <a:lvl4pPr marL="1371448" indent="0">
              <a:buNone/>
              <a:defRPr sz="1400"/>
            </a:lvl4pPr>
            <a:lvl5pPr marL="1828596" indent="0">
              <a:buNone/>
              <a:defRPr sz="1400"/>
            </a:lvl5pPr>
            <a:lvl6pPr marL="2285746" indent="0">
              <a:buNone/>
              <a:defRPr sz="1400"/>
            </a:lvl6pPr>
            <a:lvl7pPr marL="2742895" indent="0">
              <a:buNone/>
              <a:defRPr sz="1400"/>
            </a:lvl7pPr>
            <a:lvl8pPr marL="3200044" indent="0">
              <a:buNone/>
              <a:defRPr sz="1400"/>
            </a:lvl8pPr>
            <a:lvl9pPr marL="3657194" indent="0">
              <a:buNone/>
              <a:defRPr sz="14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5"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7FF8092D-5EB4-4C6F-8F91-58D2F03B41EA}" type="slidenum">
              <a:rPr lang="sv-SE" altLang="sv-SE"/>
              <a:pPr>
                <a:defRPr/>
              </a:pPr>
              <a:t>‹#›</a:t>
            </a:fld>
            <a:endParaRPr lang="sv-SE" altLang="sv-SE"/>
          </a:p>
        </p:txBody>
      </p:sp>
    </p:spTree>
    <p:extLst>
      <p:ext uri="{BB962C8B-B14F-4D97-AF65-F5344CB8AC3E}">
        <p14:creationId xmlns:p14="http://schemas.microsoft.com/office/powerpoint/2010/main" val="27572815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028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6"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41CEA6AF-3A2D-4F58-9A7B-A4E62484F637}" type="slidenum">
              <a:rPr lang="sv-SE" altLang="sv-SE"/>
              <a:pPr>
                <a:defRPr/>
              </a:pPr>
              <a:t>‹#›</a:t>
            </a:fld>
            <a:endParaRPr lang="sv-SE" altLang="sv-SE"/>
          </a:p>
        </p:txBody>
      </p:sp>
    </p:spTree>
    <p:extLst>
      <p:ext uri="{BB962C8B-B14F-4D97-AF65-F5344CB8AC3E}">
        <p14:creationId xmlns:p14="http://schemas.microsoft.com/office/powerpoint/2010/main" val="37710765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149" indent="0">
              <a:buNone/>
              <a:defRPr sz="2000" b="1"/>
            </a:lvl2pPr>
            <a:lvl3pPr marL="914298" indent="0">
              <a:buNone/>
              <a:defRPr sz="1800" b="1"/>
            </a:lvl3pPr>
            <a:lvl4pPr marL="1371448" indent="0">
              <a:buNone/>
              <a:defRPr sz="1600" b="1"/>
            </a:lvl4pPr>
            <a:lvl5pPr marL="1828596" indent="0">
              <a:buNone/>
              <a:defRPr sz="1600" b="1"/>
            </a:lvl5pPr>
            <a:lvl6pPr marL="2285746" indent="0">
              <a:buNone/>
              <a:defRPr sz="1600" b="1"/>
            </a:lvl6pPr>
            <a:lvl7pPr marL="2742895" indent="0">
              <a:buNone/>
              <a:defRPr sz="1600" b="1"/>
            </a:lvl7pPr>
            <a:lvl8pPr marL="3200044" indent="0">
              <a:buNone/>
              <a:defRPr sz="1600" b="1"/>
            </a:lvl8pPr>
            <a:lvl9pPr marL="3657194"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6" y="1535113"/>
            <a:ext cx="5389033" cy="639762"/>
          </a:xfrm>
        </p:spPr>
        <p:txBody>
          <a:bodyPr anchor="b"/>
          <a:lstStyle>
            <a:lvl1pPr marL="0" indent="0">
              <a:buNone/>
              <a:defRPr sz="2400" b="1"/>
            </a:lvl1pPr>
            <a:lvl2pPr marL="457149" indent="0">
              <a:buNone/>
              <a:defRPr sz="2000" b="1"/>
            </a:lvl2pPr>
            <a:lvl3pPr marL="914298" indent="0">
              <a:buNone/>
              <a:defRPr sz="1800" b="1"/>
            </a:lvl3pPr>
            <a:lvl4pPr marL="1371448" indent="0">
              <a:buNone/>
              <a:defRPr sz="1600" b="1"/>
            </a:lvl4pPr>
            <a:lvl5pPr marL="1828596" indent="0">
              <a:buNone/>
              <a:defRPr sz="1600" b="1"/>
            </a:lvl5pPr>
            <a:lvl6pPr marL="2285746" indent="0">
              <a:buNone/>
              <a:defRPr sz="1600" b="1"/>
            </a:lvl6pPr>
            <a:lvl7pPr marL="2742895" indent="0">
              <a:buNone/>
              <a:defRPr sz="1600" b="1"/>
            </a:lvl7pPr>
            <a:lvl8pPr marL="3200044" indent="0">
              <a:buNone/>
              <a:defRPr sz="1600" b="1"/>
            </a:lvl8pPr>
            <a:lvl9pPr marL="3657194"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8"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9"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1F4AD03D-4783-415D-92DA-39ECD524DB8C}" type="slidenum">
              <a:rPr lang="sv-SE" altLang="sv-SE"/>
              <a:pPr>
                <a:defRPr/>
              </a:pPr>
              <a:t>‹#›</a:t>
            </a:fld>
            <a:endParaRPr lang="sv-SE" altLang="sv-SE"/>
          </a:p>
        </p:txBody>
      </p:sp>
    </p:spTree>
    <p:extLst>
      <p:ext uri="{BB962C8B-B14F-4D97-AF65-F5344CB8AC3E}">
        <p14:creationId xmlns:p14="http://schemas.microsoft.com/office/powerpoint/2010/main" val="4082922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719667" y="1054100"/>
            <a:ext cx="103632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719667" y="2120900"/>
            <a:ext cx="10363200" cy="4114800"/>
          </a:xfrm>
        </p:spPr>
        <p:txBody>
          <a:bodyPr/>
          <a:lstStyle/>
          <a:p>
            <a:pPr lvl="0"/>
            <a:endParaRPr lang="sv-SE" noProof="0" smtClean="0"/>
          </a:p>
        </p:txBody>
      </p:sp>
      <p:sp>
        <p:nvSpPr>
          <p:cNvPr id="4" name="Rectangle 4"/>
          <p:cNvSpPr>
            <a:spLocks noGrp="1" noChangeArrowheads="1"/>
          </p:cNvSpPr>
          <p:nvPr>
            <p:ph type="dt" sz="half" idx="10"/>
          </p:nvPr>
        </p:nvSpPr>
        <p:spPr>
          <a:ln/>
        </p:spPr>
        <p:txBody>
          <a:bodyPr/>
          <a:lstStyle>
            <a:lvl1pPr>
              <a:defRPr/>
            </a:lvl1pPr>
          </a:lstStyle>
          <a:p>
            <a:pPr>
              <a:defRPr/>
            </a:pPr>
            <a:fld id="{99613A3A-450D-46C8-9364-D1E688420C62}" type="datetime1">
              <a:rPr lang="en-GB" smtClean="0"/>
              <a:t>20/07/2018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F2764543-AA7F-4D3B-A878-6EBED9970CB4}" type="slidenum">
              <a:rPr lang="sv-SE" altLang="en-US"/>
              <a:pPr>
                <a:defRPr/>
              </a:pPr>
              <a:t>‹#›</a:t>
            </a:fld>
            <a:endParaRPr lang="sv-SE" altLang="en-US"/>
          </a:p>
        </p:txBody>
      </p:sp>
    </p:spTree>
    <p:extLst>
      <p:ext uri="{BB962C8B-B14F-4D97-AF65-F5344CB8AC3E}">
        <p14:creationId xmlns:p14="http://schemas.microsoft.com/office/powerpoint/2010/main" val="36740919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4"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5"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7D67E807-E4CD-432B-9179-B6E850E07968}" type="slidenum">
              <a:rPr lang="sv-SE" altLang="sv-SE"/>
              <a:pPr>
                <a:defRPr/>
              </a:pPr>
              <a:t>‹#›</a:t>
            </a:fld>
            <a:endParaRPr lang="sv-SE" altLang="sv-SE"/>
          </a:p>
        </p:txBody>
      </p:sp>
    </p:spTree>
    <p:extLst>
      <p:ext uri="{BB962C8B-B14F-4D97-AF65-F5344CB8AC3E}">
        <p14:creationId xmlns:p14="http://schemas.microsoft.com/office/powerpoint/2010/main" val="24432199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3"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4"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F86A60A7-1305-4B71-B1A6-83CFBA58D3FF}" type="slidenum">
              <a:rPr lang="sv-SE" altLang="sv-SE"/>
              <a:pPr>
                <a:defRPr/>
              </a:pPr>
              <a:t>‹#›</a:t>
            </a:fld>
            <a:endParaRPr lang="sv-SE" altLang="sv-SE"/>
          </a:p>
        </p:txBody>
      </p:sp>
    </p:spTree>
    <p:extLst>
      <p:ext uri="{BB962C8B-B14F-4D97-AF65-F5344CB8AC3E}">
        <p14:creationId xmlns:p14="http://schemas.microsoft.com/office/powerpoint/2010/main" val="6668772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6"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6" y="1435106"/>
            <a:ext cx="4011084" cy="4691063"/>
          </a:xfrm>
        </p:spPr>
        <p:txBody>
          <a:bodyPr/>
          <a:lstStyle>
            <a:lvl1pPr marL="0" indent="0">
              <a:buNone/>
              <a:defRPr sz="1400"/>
            </a:lvl1pPr>
            <a:lvl2pPr marL="457149" indent="0">
              <a:buNone/>
              <a:defRPr sz="1200"/>
            </a:lvl2pPr>
            <a:lvl3pPr marL="914298" indent="0">
              <a:buNone/>
              <a:defRPr sz="1000"/>
            </a:lvl3pPr>
            <a:lvl4pPr marL="1371448" indent="0">
              <a:buNone/>
              <a:defRPr sz="900"/>
            </a:lvl4pPr>
            <a:lvl5pPr marL="1828596" indent="0">
              <a:buNone/>
              <a:defRPr sz="900"/>
            </a:lvl5pPr>
            <a:lvl6pPr marL="2285746" indent="0">
              <a:buNone/>
              <a:defRPr sz="900"/>
            </a:lvl6pPr>
            <a:lvl7pPr marL="2742895" indent="0">
              <a:buNone/>
              <a:defRPr sz="900"/>
            </a:lvl7pPr>
            <a:lvl8pPr marL="3200044" indent="0">
              <a:buNone/>
              <a:defRPr sz="900"/>
            </a:lvl8pPr>
            <a:lvl9pPr marL="3657194"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6"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660D2FE1-4760-4E83-AF0B-379AAD37C404}" type="slidenum">
              <a:rPr lang="sv-SE" altLang="sv-SE"/>
              <a:pPr>
                <a:defRPr/>
              </a:pPr>
              <a:t>‹#›</a:t>
            </a:fld>
            <a:endParaRPr lang="sv-SE" altLang="sv-SE"/>
          </a:p>
        </p:txBody>
      </p:sp>
    </p:spTree>
    <p:extLst>
      <p:ext uri="{BB962C8B-B14F-4D97-AF65-F5344CB8AC3E}">
        <p14:creationId xmlns:p14="http://schemas.microsoft.com/office/powerpoint/2010/main" val="35835517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149" indent="0">
              <a:buNone/>
              <a:defRPr sz="2800"/>
            </a:lvl2pPr>
            <a:lvl3pPr marL="914298" indent="0">
              <a:buNone/>
              <a:defRPr sz="2400"/>
            </a:lvl3pPr>
            <a:lvl4pPr marL="1371448" indent="0">
              <a:buNone/>
              <a:defRPr sz="2000"/>
            </a:lvl4pPr>
            <a:lvl5pPr marL="1828596" indent="0">
              <a:buNone/>
              <a:defRPr sz="2000"/>
            </a:lvl5pPr>
            <a:lvl6pPr marL="2285746" indent="0">
              <a:buNone/>
              <a:defRPr sz="2000"/>
            </a:lvl6pPr>
            <a:lvl7pPr marL="2742895" indent="0">
              <a:buNone/>
              <a:defRPr sz="2000"/>
            </a:lvl7pPr>
            <a:lvl8pPr marL="3200044" indent="0">
              <a:buNone/>
              <a:defRPr sz="2000"/>
            </a:lvl8pPr>
            <a:lvl9pPr marL="3657194" indent="0">
              <a:buNone/>
              <a:defRPr sz="2000"/>
            </a:lvl9pPr>
          </a:lstStyle>
          <a:p>
            <a:pPr lvl="0"/>
            <a:endParaRPr lang="sv-SE" noProof="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149" indent="0">
              <a:buNone/>
              <a:defRPr sz="1200"/>
            </a:lvl2pPr>
            <a:lvl3pPr marL="914298" indent="0">
              <a:buNone/>
              <a:defRPr sz="1000"/>
            </a:lvl3pPr>
            <a:lvl4pPr marL="1371448" indent="0">
              <a:buNone/>
              <a:defRPr sz="900"/>
            </a:lvl4pPr>
            <a:lvl5pPr marL="1828596" indent="0">
              <a:buNone/>
              <a:defRPr sz="900"/>
            </a:lvl5pPr>
            <a:lvl6pPr marL="2285746" indent="0">
              <a:buNone/>
              <a:defRPr sz="900"/>
            </a:lvl6pPr>
            <a:lvl7pPr marL="2742895" indent="0">
              <a:buNone/>
              <a:defRPr sz="900"/>
            </a:lvl7pPr>
            <a:lvl8pPr marL="3200044" indent="0">
              <a:buNone/>
              <a:defRPr sz="900"/>
            </a:lvl8pPr>
            <a:lvl9pPr marL="3657194"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6"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BBAC33EF-1174-4AA4-BDC1-0734EB7D2DC6}" type="slidenum">
              <a:rPr lang="sv-SE" altLang="sv-SE"/>
              <a:pPr>
                <a:defRPr/>
              </a:pPr>
              <a:t>‹#›</a:t>
            </a:fld>
            <a:endParaRPr lang="sv-SE" altLang="sv-SE"/>
          </a:p>
        </p:txBody>
      </p:sp>
    </p:spTree>
    <p:extLst>
      <p:ext uri="{BB962C8B-B14F-4D97-AF65-F5344CB8AC3E}">
        <p14:creationId xmlns:p14="http://schemas.microsoft.com/office/powerpoint/2010/main" val="4978891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5"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F8E08470-EFB2-47EF-9987-3BF605A13EE3}" type="slidenum">
              <a:rPr lang="sv-SE" altLang="sv-SE"/>
              <a:pPr>
                <a:defRPr/>
              </a:pPr>
              <a:t>‹#›</a:t>
            </a:fld>
            <a:endParaRPr lang="sv-SE" altLang="sv-SE"/>
          </a:p>
        </p:txBody>
      </p:sp>
    </p:spTree>
    <p:extLst>
      <p:ext uri="{BB962C8B-B14F-4D97-AF65-F5344CB8AC3E}">
        <p14:creationId xmlns:p14="http://schemas.microsoft.com/office/powerpoint/2010/main" val="34000880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492067" y="1054100"/>
            <a:ext cx="2590800" cy="51816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19667" y="1054100"/>
            <a:ext cx="7569200" cy="51816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5"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3E2FC125-8610-4C6B-AD8C-8A057704BAA1}" type="slidenum">
              <a:rPr lang="sv-SE" altLang="sv-SE"/>
              <a:pPr>
                <a:defRPr/>
              </a:pPr>
              <a:t>‹#›</a:t>
            </a:fld>
            <a:endParaRPr lang="sv-SE" altLang="sv-SE"/>
          </a:p>
        </p:txBody>
      </p:sp>
    </p:spTree>
    <p:extLst>
      <p:ext uri="{BB962C8B-B14F-4D97-AF65-F5344CB8AC3E}">
        <p14:creationId xmlns:p14="http://schemas.microsoft.com/office/powerpoint/2010/main" val="22655734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719667" y="1054100"/>
            <a:ext cx="10363200" cy="1143000"/>
          </a:xfrm>
        </p:spPr>
        <p:txBody>
          <a:bodyPr/>
          <a:lstStyle/>
          <a:p>
            <a:r>
              <a:rPr lang="sv-SE"/>
              <a:t>Klicka här för att ändra format</a:t>
            </a:r>
          </a:p>
        </p:txBody>
      </p:sp>
      <p:sp>
        <p:nvSpPr>
          <p:cNvPr id="3" name="Platshållare för tabell 2"/>
          <p:cNvSpPr>
            <a:spLocks noGrp="1"/>
          </p:cNvSpPr>
          <p:nvPr>
            <p:ph type="tbl" idx="1"/>
          </p:nvPr>
        </p:nvSpPr>
        <p:spPr>
          <a:xfrm>
            <a:off x="719667" y="2120900"/>
            <a:ext cx="10363200" cy="4114800"/>
          </a:xfrm>
        </p:spPr>
        <p:txBody>
          <a:bodyPr/>
          <a:lstStyle/>
          <a:p>
            <a:pPr lvl="0"/>
            <a:endParaRPr lang="sv-SE" noProof="0"/>
          </a:p>
        </p:txBody>
      </p:sp>
      <p:sp>
        <p:nvSpPr>
          <p:cNvPr id="4"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5"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7B2A591C-832D-483B-B0E5-5603921999B2}" type="slidenum">
              <a:rPr lang="sv-SE" altLang="sv-SE"/>
              <a:pPr>
                <a:defRPr/>
              </a:pPr>
              <a:t>‹#›</a:t>
            </a:fld>
            <a:endParaRPr lang="sv-SE" altLang="sv-SE"/>
          </a:p>
        </p:txBody>
      </p:sp>
    </p:spTree>
    <p:extLst>
      <p:ext uri="{BB962C8B-B14F-4D97-AF65-F5344CB8AC3E}">
        <p14:creationId xmlns:p14="http://schemas.microsoft.com/office/powerpoint/2010/main" val="3551751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19667" y="1054100"/>
            <a:ext cx="10363200" cy="1143000"/>
          </a:xfrm>
        </p:spPr>
        <p:txBody>
          <a:bodyPr/>
          <a:lstStyle/>
          <a:p>
            <a:r>
              <a:rPr lang="sv-SE"/>
              <a:t>Klicka här för att ändra format</a:t>
            </a:r>
          </a:p>
        </p:txBody>
      </p:sp>
      <p:sp>
        <p:nvSpPr>
          <p:cNvPr id="3" name="Platshållare för text 2"/>
          <p:cNvSpPr>
            <a:spLocks noGrp="1"/>
          </p:cNvSpPr>
          <p:nvPr>
            <p:ph type="body" sz="half" idx="1"/>
          </p:nvPr>
        </p:nvSpPr>
        <p:spPr>
          <a:xfrm>
            <a:off x="719667" y="2120900"/>
            <a:ext cx="508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02867" y="2120900"/>
            <a:ext cx="508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5C4CEB20-CAF4-487C-BD24-8EC251B8D0E2}"/>
              </a:ext>
            </a:extLst>
          </p:cNvPr>
          <p:cNvSpPr>
            <a:spLocks noGrp="1" noChangeArrowheads="1"/>
          </p:cNvSpPr>
          <p:nvPr>
            <p:ph type="dt" sz="half" idx="10"/>
          </p:nvPr>
        </p:nvSpPr>
        <p:spPr>
          <a:ln/>
        </p:spPr>
        <p:txBody>
          <a:bodyPr/>
          <a:lstStyle>
            <a:lvl1pPr>
              <a:defRPr/>
            </a:lvl1pPr>
          </a:lstStyle>
          <a:p>
            <a:pPr>
              <a:defRPr/>
            </a:pPr>
            <a:fld id="{8DA1BC10-5F17-478D-9D07-49DA3E276215}" type="datetime4">
              <a:rPr lang="en-CA" altLang="sv-SE"/>
              <a:pPr>
                <a:defRPr/>
              </a:pPr>
              <a:t>July 20, 2018</a:t>
            </a:fld>
            <a:endParaRPr lang="sv-SE" altLang="sv-SE"/>
          </a:p>
        </p:txBody>
      </p:sp>
      <p:sp>
        <p:nvSpPr>
          <p:cNvPr id="6" name="Rectangle 5">
            <a:extLst>
              <a:ext uri="{FF2B5EF4-FFF2-40B4-BE49-F238E27FC236}">
                <a16:creationId xmlns:a16="http://schemas.microsoft.com/office/drawing/2014/main" id="{E00F654D-34E5-4982-8319-AB0762D3A38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a:extLst>
              <a:ext uri="{FF2B5EF4-FFF2-40B4-BE49-F238E27FC236}">
                <a16:creationId xmlns:a16="http://schemas.microsoft.com/office/drawing/2014/main" id="{FB867EFE-BEB7-44E5-823E-4A7C9E4B48BA}"/>
              </a:ext>
            </a:extLst>
          </p:cNvPr>
          <p:cNvSpPr>
            <a:spLocks noGrp="1" noChangeArrowheads="1"/>
          </p:cNvSpPr>
          <p:nvPr>
            <p:ph type="sldNum" sz="quarter" idx="12"/>
          </p:nvPr>
        </p:nvSpPr>
        <p:spPr>
          <a:ln/>
        </p:spPr>
        <p:txBody>
          <a:bodyPr/>
          <a:lstStyle>
            <a:lvl1pPr>
              <a:defRPr/>
            </a:lvl1pPr>
          </a:lstStyle>
          <a:p>
            <a:pPr>
              <a:defRPr/>
            </a:pPr>
            <a:fld id="{19F50772-60BC-4652-B0DD-C7027A21FAB6}" type="slidenum">
              <a:rPr lang="sv-SE" altLang="sv-SE"/>
              <a:pPr>
                <a:defRPr/>
              </a:pPr>
              <a:t>‹#›</a:t>
            </a:fld>
            <a:endParaRPr lang="sv-SE" altLang="sv-SE"/>
          </a:p>
        </p:txBody>
      </p:sp>
    </p:spTree>
    <p:extLst>
      <p:ext uri="{BB962C8B-B14F-4D97-AF65-F5344CB8AC3E}">
        <p14:creationId xmlns:p14="http://schemas.microsoft.com/office/powerpoint/2010/main" val="14189902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27382" y="657226"/>
            <a:ext cx="11137237" cy="1008064"/>
          </a:xfrm>
        </p:spPr>
        <p:txBody>
          <a:bodyPr/>
          <a:lstStyle/>
          <a:p>
            <a:r>
              <a:rPr lang="fi-FI"/>
              <a:t>Muokkaa perustyyl. napsautt.</a:t>
            </a:r>
            <a:endParaRPr lang="en-US"/>
          </a:p>
        </p:txBody>
      </p:sp>
      <p:sp>
        <p:nvSpPr>
          <p:cNvPr id="3" name="Sisällön paikkamerkki 2"/>
          <p:cNvSpPr>
            <a:spLocks noGrp="1"/>
          </p:cNvSpPr>
          <p:nvPr>
            <p:ph idx="1"/>
          </p:nvPr>
        </p:nvSpPr>
        <p:spPr>
          <a:xfrm>
            <a:off x="527382" y="1844679"/>
            <a:ext cx="11137237" cy="41767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Rectangle 4">
            <a:extLst>
              <a:ext uri="{FF2B5EF4-FFF2-40B4-BE49-F238E27FC236}">
                <a16:creationId xmlns:a16="http://schemas.microsoft.com/office/drawing/2014/main" id="{2235B8A1-FF41-4497-BEF2-BF12B976F088}"/>
              </a:ext>
            </a:extLst>
          </p:cNvPr>
          <p:cNvSpPr>
            <a:spLocks noGrp="1" noChangeArrowheads="1"/>
          </p:cNvSpPr>
          <p:nvPr>
            <p:ph type="dt" sz="half" idx="10"/>
          </p:nvPr>
        </p:nvSpPr>
        <p:spPr/>
        <p:txBody>
          <a:bodyPr/>
          <a:lstStyle>
            <a:lvl1pPr>
              <a:defRPr/>
            </a:lvl1pPr>
          </a:lstStyle>
          <a:p>
            <a:pPr>
              <a:defRPr/>
            </a:pPr>
            <a:fld id="{E3A6C272-0FE9-4F1D-A068-52B4CE208362}" type="datetime4">
              <a:rPr lang="en-CA" altLang="sv-SE"/>
              <a:pPr>
                <a:defRPr/>
              </a:pPr>
              <a:t>July 20, 2018</a:t>
            </a:fld>
            <a:endParaRPr lang="fi-FI" altLang="sv-SE"/>
          </a:p>
        </p:txBody>
      </p:sp>
      <p:sp>
        <p:nvSpPr>
          <p:cNvPr id="5" name="Rectangle 5">
            <a:extLst>
              <a:ext uri="{FF2B5EF4-FFF2-40B4-BE49-F238E27FC236}">
                <a16:creationId xmlns:a16="http://schemas.microsoft.com/office/drawing/2014/main" id="{DABB7EB6-54E1-4540-88DE-38811724408B}"/>
              </a:ext>
            </a:extLst>
          </p:cNvPr>
          <p:cNvSpPr>
            <a:spLocks noGrp="1" noChangeArrowheads="1"/>
          </p:cNvSpPr>
          <p:nvPr>
            <p:ph type="ftr" sz="quarter" idx="11"/>
          </p:nvPr>
        </p:nvSpPr>
        <p:spPr/>
        <p:txBody>
          <a:bodyPr/>
          <a:lstStyle>
            <a:lvl1pPr>
              <a:defRPr>
                <a:solidFill>
                  <a:srgbClr val="898989"/>
                </a:solidFill>
                <a:latin typeface="Calibri" charset="0"/>
                <a:ea typeface="MS PGothic" charset="0"/>
                <a:cs typeface="MS PGothic" charset="0"/>
              </a:defRPr>
            </a:lvl1pPr>
          </a:lstStyle>
          <a:p>
            <a:pPr>
              <a:defRPr/>
            </a:pPr>
            <a:r>
              <a:rPr lang="fi-FI"/>
              <a:t>Namn Efternamn</a:t>
            </a:r>
          </a:p>
        </p:txBody>
      </p:sp>
      <p:sp>
        <p:nvSpPr>
          <p:cNvPr id="6" name="Rectangle 6">
            <a:extLst>
              <a:ext uri="{FF2B5EF4-FFF2-40B4-BE49-F238E27FC236}">
                <a16:creationId xmlns:a16="http://schemas.microsoft.com/office/drawing/2014/main" id="{1B81B1B5-84EA-4642-94A3-42F7A825A4D6}"/>
              </a:ext>
            </a:extLst>
          </p:cNvPr>
          <p:cNvSpPr>
            <a:spLocks noGrp="1" noChangeArrowheads="1"/>
          </p:cNvSpPr>
          <p:nvPr>
            <p:ph type="sldNum" sz="quarter" idx="12"/>
          </p:nvPr>
        </p:nvSpPr>
        <p:spPr/>
        <p:txBody>
          <a:bodyPr/>
          <a:lstStyle>
            <a:lvl1pPr>
              <a:defRPr/>
            </a:lvl1pPr>
          </a:lstStyle>
          <a:p>
            <a:pPr>
              <a:defRPr/>
            </a:pPr>
            <a:fld id="{0F71FEBA-F4F8-4ADE-A457-17EBE0D7E65F}" type="slidenum">
              <a:rPr lang="fi-FI" altLang="sv-SE"/>
              <a:pPr>
                <a:defRPr/>
              </a:pPr>
              <a:t>‹#›</a:t>
            </a:fld>
            <a:endParaRPr lang="fi-FI" altLang="sv-SE"/>
          </a:p>
        </p:txBody>
      </p:sp>
    </p:spTree>
    <p:extLst>
      <p:ext uri="{BB962C8B-B14F-4D97-AF65-F5344CB8AC3E}">
        <p14:creationId xmlns:p14="http://schemas.microsoft.com/office/powerpoint/2010/main" val="27304061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6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19667" y="1054100"/>
            <a:ext cx="103632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19667" y="2120900"/>
            <a:ext cx="508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002867" y="2120900"/>
            <a:ext cx="508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A2AC9DFA-12D5-4F12-B551-75901BD1F43E}" type="datetime1">
              <a:rPr lang="en-GB" smtClean="0"/>
              <a:t>20/07/2018</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BEDCA18-D57D-460E-A1FD-F4D055225F07}" type="slidenum">
              <a:rPr lang="sv-SE" altLang="en-US"/>
              <a:pPr>
                <a:defRPr/>
              </a:pPr>
              <a:t>‹#›</a:t>
            </a:fld>
            <a:endParaRPr lang="sv-SE" altLang="en-US"/>
          </a:p>
        </p:txBody>
      </p:sp>
    </p:spTree>
    <p:extLst>
      <p:ext uri="{BB962C8B-B14F-4D97-AF65-F5344CB8AC3E}">
        <p14:creationId xmlns:p14="http://schemas.microsoft.com/office/powerpoint/2010/main" val="35571025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6006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0331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2663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9826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5830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9946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7211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509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0103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7"/>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96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6" descr="KI-Logo_rgb.tif                                                001030A5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1" y="266701"/>
            <a:ext cx="3289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1676400"/>
            <a:ext cx="10363200" cy="1143000"/>
          </a:xfrm>
        </p:spPr>
        <p:txBody>
          <a:bodyPr anchor="ctr"/>
          <a:lstStyle>
            <a:lvl1pPr>
              <a:defRPr sz="3200"/>
            </a:lvl1pPr>
          </a:lstStyle>
          <a:p>
            <a:pPr lvl="0"/>
            <a:r>
              <a:rPr lang="sv-SE" noProof="0" smtClean="0"/>
              <a:t>Klicka här för att ändra format</a:t>
            </a:r>
          </a:p>
        </p:txBody>
      </p:sp>
      <p:sp>
        <p:nvSpPr>
          <p:cNvPr id="3075" name="Rectangle 3"/>
          <p:cNvSpPr>
            <a:spLocks noGrp="1" noChangeArrowheads="1"/>
          </p:cNvSpPr>
          <p:nvPr>
            <p:ph type="subTitle" idx="1"/>
          </p:nvPr>
        </p:nvSpPr>
        <p:spPr>
          <a:xfrm>
            <a:off x="914400" y="2743200"/>
            <a:ext cx="10363200" cy="1752600"/>
          </a:xfrm>
        </p:spPr>
        <p:txBody>
          <a:bodyPr/>
          <a:lstStyle>
            <a:lvl1pPr marL="0" indent="0">
              <a:buFont typeface="Wingdings" charset="2"/>
              <a:buNone/>
              <a:defRPr sz="1800">
                <a:solidFill>
                  <a:schemeClr val="accent1"/>
                </a:solidFill>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22204510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6" descr="KI-Logo_rgb.tif                                                001030A5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1" y="266701"/>
            <a:ext cx="3289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1676400"/>
            <a:ext cx="10363200" cy="1143000"/>
          </a:xfrm>
        </p:spPr>
        <p:txBody>
          <a:bodyPr anchor="ctr"/>
          <a:lstStyle>
            <a:lvl1pPr>
              <a:defRPr sz="3200"/>
            </a:lvl1pPr>
          </a:lstStyle>
          <a:p>
            <a:pPr lvl="0"/>
            <a:r>
              <a:rPr lang="sv-SE" noProof="0" smtClean="0"/>
              <a:t>Klicka här för att ändra format</a:t>
            </a:r>
          </a:p>
        </p:txBody>
      </p:sp>
      <p:sp>
        <p:nvSpPr>
          <p:cNvPr id="3075" name="Rectangle 3"/>
          <p:cNvSpPr>
            <a:spLocks noGrp="1" noChangeArrowheads="1"/>
          </p:cNvSpPr>
          <p:nvPr>
            <p:ph type="subTitle" idx="1"/>
          </p:nvPr>
        </p:nvSpPr>
        <p:spPr>
          <a:xfrm>
            <a:off x="914400" y="2743200"/>
            <a:ext cx="10363200" cy="1752600"/>
          </a:xfrm>
        </p:spPr>
        <p:txBody>
          <a:bodyPr/>
          <a:lstStyle>
            <a:lvl1pPr marL="0" indent="0">
              <a:buFont typeface="Wingdings" charset="2"/>
              <a:buNone/>
              <a:defRPr sz="1800">
                <a:solidFill>
                  <a:schemeClr val="accent1"/>
                </a:solidFill>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42933854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44841262-D359-4A80-8725-982EFD6A648F}" type="slidenum">
              <a:rPr lang="sv-SE" altLang="sv-SE"/>
              <a:pPr>
                <a:defRPr/>
              </a:pPr>
              <a:t>‹#›</a:t>
            </a:fld>
            <a:endParaRPr lang="sv-SE" altLang="sv-SE"/>
          </a:p>
        </p:txBody>
      </p:sp>
    </p:spTree>
    <p:extLst>
      <p:ext uri="{BB962C8B-B14F-4D97-AF65-F5344CB8AC3E}">
        <p14:creationId xmlns:p14="http://schemas.microsoft.com/office/powerpoint/2010/main" val="26929431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57"/>
            <a:ext cx="103632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A8AEBE2A-2DBB-4748-AED4-CDDC22893F44}" type="slidenum">
              <a:rPr lang="sv-SE" altLang="sv-SE"/>
              <a:pPr>
                <a:defRPr/>
              </a:pPr>
              <a:t>‹#›</a:t>
            </a:fld>
            <a:endParaRPr lang="sv-SE" altLang="sv-SE"/>
          </a:p>
        </p:txBody>
      </p:sp>
    </p:spTree>
    <p:extLst>
      <p:ext uri="{BB962C8B-B14F-4D97-AF65-F5344CB8AC3E}">
        <p14:creationId xmlns:p14="http://schemas.microsoft.com/office/powerpoint/2010/main" val="8052494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196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0028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p:cNvSpPr>
            <a:spLocks noGrp="1" noChangeArrowheads="1"/>
          </p:cNvSpPr>
          <p:nvPr>
            <p:ph type="sldNum" sz="quarter" idx="12"/>
          </p:nvPr>
        </p:nvSpPr>
        <p:spPr>
          <a:ln/>
        </p:spPr>
        <p:txBody>
          <a:bodyPr/>
          <a:lstStyle>
            <a:lvl1pPr>
              <a:defRPr/>
            </a:lvl1pPr>
          </a:lstStyle>
          <a:p>
            <a:pPr>
              <a:defRPr/>
            </a:pPr>
            <a:fld id="{14EA4E4D-5E9C-4024-AFC8-C86E0945C586}" type="slidenum">
              <a:rPr lang="sv-SE" altLang="sv-SE"/>
              <a:pPr>
                <a:defRPr/>
              </a:pPr>
              <a:t>‹#›</a:t>
            </a:fld>
            <a:endParaRPr lang="sv-SE" altLang="sv-SE"/>
          </a:p>
        </p:txBody>
      </p:sp>
    </p:spTree>
    <p:extLst>
      <p:ext uri="{BB962C8B-B14F-4D97-AF65-F5344CB8AC3E}">
        <p14:creationId xmlns:p14="http://schemas.microsoft.com/office/powerpoint/2010/main" val="38601151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934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934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9" name="Rectangle 6"/>
          <p:cNvSpPr>
            <a:spLocks noGrp="1" noChangeArrowheads="1"/>
          </p:cNvSpPr>
          <p:nvPr>
            <p:ph type="sldNum" sz="quarter" idx="12"/>
          </p:nvPr>
        </p:nvSpPr>
        <p:spPr>
          <a:ln/>
        </p:spPr>
        <p:txBody>
          <a:bodyPr/>
          <a:lstStyle>
            <a:lvl1pPr>
              <a:defRPr/>
            </a:lvl1pPr>
          </a:lstStyle>
          <a:p>
            <a:pPr>
              <a:defRPr/>
            </a:pPr>
            <a:fld id="{A18D065E-AA5D-42E8-A579-FA32C3C2098F}" type="slidenum">
              <a:rPr lang="sv-SE" altLang="sv-SE"/>
              <a:pPr>
                <a:defRPr/>
              </a:pPr>
              <a:t>‹#›</a:t>
            </a:fld>
            <a:endParaRPr lang="sv-SE" altLang="sv-SE"/>
          </a:p>
        </p:txBody>
      </p:sp>
    </p:spTree>
    <p:extLst>
      <p:ext uri="{BB962C8B-B14F-4D97-AF65-F5344CB8AC3E}">
        <p14:creationId xmlns:p14="http://schemas.microsoft.com/office/powerpoint/2010/main" val="398147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5" name="Rectangle 6"/>
          <p:cNvSpPr>
            <a:spLocks noGrp="1" noChangeArrowheads="1"/>
          </p:cNvSpPr>
          <p:nvPr>
            <p:ph type="sldNum" sz="quarter" idx="12"/>
          </p:nvPr>
        </p:nvSpPr>
        <p:spPr>
          <a:ln/>
        </p:spPr>
        <p:txBody>
          <a:bodyPr/>
          <a:lstStyle>
            <a:lvl1pPr>
              <a:defRPr/>
            </a:lvl1pPr>
          </a:lstStyle>
          <a:p>
            <a:pPr>
              <a:defRPr/>
            </a:pPr>
            <a:fld id="{22C9DD29-7593-4B24-AC21-B142F3D51505}" type="slidenum">
              <a:rPr lang="sv-SE" altLang="sv-SE"/>
              <a:pPr>
                <a:defRPr/>
              </a:pPr>
              <a:t>‹#›</a:t>
            </a:fld>
            <a:endParaRPr lang="sv-SE" altLang="sv-SE"/>
          </a:p>
        </p:txBody>
      </p:sp>
    </p:spTree>
    <p:extLst>
      <p:ext uri="{BB962C8B-B14F-4D97-AF65-F5344CB8AC3E}">
        <p14:creationId xmlns:p14="http://schemas.microsoft.com/office/powerpoint/2010/main" val="31415121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4" name="Rectangle 6"/>
          <p:cNvSpPr>
            <a:spLocks noGrp="1" noChangeArrowheads="1"/>
          </p:cNvSpPr>
          <p:nvPr>
            <p:ph type="sldNum" sz="quarter" idx="12"/>
          </p:nvPr>
        </p:nvSpPr>
        <p:spPr>
          <a:ln/>
        </p:spPr>
        <p:txBody>
          <a:bodyPr/>
          <a:lstStyle>
            <a:lvl1pPr>
              <a:defRPr/>
            </a:lvl1pPr>
          </a:lstStyle>
          <a:p>
            <a:pPr>
              <a:defRPr/>
            </a:pPr>
            <a:fld id="{927D17A2-7461-46E1-A422-6E706CC9044F}" type="slidenum">
              <a:rPr lang="sv-SE" altLang="sv-SE"/>
              <a:pPr>
                <a:defRPr/>
              </a:pPr>
              <a:t>‹#›</a:t>
            </a:fld>
            <a:endParaRPr lang="sv-SE" altLang="sv-SE"/>
          </a:p>
        </p:txBody>
      </p:sp>
    </p:spTree>
    <p:extLst>
      <p:ext uri="{BB962C8B-B14F-4D97-AF65-F5344CB8AC3E}">
        <p14:creationId xmlns:p14="http://schemas.microsoft.com/office/powerpoint/2010/main" val="4122400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p:cNvSpPr>
            <a:spLocks noGrp="1" noChangeArrowheads="1"/>
          </p:cNvSpPr>
          <p:nvPr>
            <p:ph type="sldNum" sz="quarter" idx="12"/>
          </p:nvPr>
        </p:nvSpPr>
        <p:spPr>
          <a:ln/>
        </p:spPr>
        <p:txBody>
          <a:bodyPr/>
          <a:lstStyle>
            <a:lvl1pPr>
              <a:defRPr/>
            </a:lvl1pPr>
          </a:lstStyle>
          <a:p>
            <a:pPr>
              <a:defRPr/>
            </a:pPr>
            <a:fld id="{65C0986A-F9EC-402A-A013-6CBCD3FD9319}" type="slidenum">
              <a:rPr lang="sv-SE" altLang="sv-SE"/>
              <a:pPr>
                <a:defRPr/>
              </a:pPr>
              <a:t>‹#›</a:t>
            </a:fld>
            <a:endParaRPr lang="sv-SE" altLang="sv-SE"/>
          </a:p>
        </p:txBody>
      </p:sp>
    </p:spTree>
    <p:extLst>
      <p:ext uri="{BB962C8B-B14F-4D97-AF65-F5344CB8AC3E}">
        <p14:creationId xmlns:p14="http://schemas.microsoft.com/office/powerpoint/2010/main" val="571965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p:cNvSpPr>
            <a:spLocks noGrp="1" noChangeArrowheads="1"/>
          </p:cNvSpPr>
          <p:nvPr>
            <p:ph type="sldNum" sz="quarter" idx="12"/>
          </p:nvPr>
        </p:nvSpPr>
        <p:spPr>
          <a:ln/>
        </p:spPr>
        <p:txBody>
          <a:bodyPr/>
          <a:lstStyle>
            <a:lvl1pPr>
              <a:defRPr/>
            </a:lvl1pPr>
          </a:lstStyle>
          <a:p>
            <a:pPr>
              <a:defRPr/>
            </a:pPr>
            <a:fld id="{C3404453-2361-483B-9A3E-0F6600915E5A}" type="slidenum">
              <a:rPr lang="sv-SE" altLang="sv-SE"/>
              <a:pPr>
                <a:defRPr/>
              </a:pPr>
              <a:t>‹#›</a:t>
            </a:fld>
            <a:endParaRPr lang="sv-SE" altLang="sv-SE"/>
          </a:p>
        </p:txBody>
      </p:sp>
    </p:spTree>
    <p:extLst>
      <p:ext uri="{BB962C8B-B14F-4D97-AF65-F5344CB8AC3E}">
        <p14:creationId xmlns:p14="http://schemas.microsoft.com/office/powerpoint/2010/main" val="21052805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31B5EF37-BC2E-4A19-8B43-1BF283CEE46D}" type="slidenum">
              <a:rPr lang="sv-SE" altLang="sv-SE"/>
              <a:pPr>
                <a:defRPr/>
              </a:pPr>
              <a:t>‹#›</a:t>
            </a:fld>
            <a:endParaRPr lang="sv-SE" altLang="sv-SE"/>
          </a:p>
        </p:txBody>
      </p:sp>
    </p:spTree>
    <p:extLst>
      <p:ext uri="{BB962C8B-B14F-4D97-AF65-F5344CB8AC3E}">
        <p14:creationId xmlns:p14="http://schemas.microsoft.com/office/powerpoint/2010/main" val="4017714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C50F89DE-F51F-4644-A1FB-430B26BBEF2C}" type="slidenum">
              <a:rPr lang="sv-SE" altLang="sv-SE"/>
              <a:pPr>
                <a:defRPr/>
              </a:pPr>
              <a:t>‹#›</a:t>
            </a:fld>
            <a:endParaRPr lang="sv-SE" altLang="sv-SE"/>
          </a:p>
        </p:txBody>
      </p:sp>
    </p:spTree>
    <p:extLst>
      <p:ext uri="{BB962C8B-B14F-4D97-AF65-F5344CB8AC3E}">
        <p14:creationId xmlns:p14="http://schemas.microsoft.com/office/powerpoint/2010/main" val="40641395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492067" y="1054100"/>
            <a:ext cx="2590800" cy="51816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19667" y="1054100"/>
            <a:ext cx="7569200" cy="51816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02173733-DBE4-44B0-8264-37EB70AE3345}" type="slidenum">
              <a:rPr lang="sv-SE" altLang="sv-SE"/>
              <a:pPr>
                <a:defRPr/>
              </a:pPr>
              <a:t>‹#›</a:t>
            </a:fld>
            <a:endParaRPr lang="sv-SE" altLang="sv-SE"/>
          </a:p>
        </p:txBody>
      </p:sp>
    </p:spTree>
    <p:extLst>
      <p:ext uri="{BB962C8B-B14F-4D97-AF65-F5344CB8AC3E}">
        <p14:creationId xmlns:p14="http://schemas.microsoft.com/office/powerpoint/2010/main" val="1763590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D445BD22-8F27-45DE-AA9B-E22DE172DF3C}" type="slidenum">
              <a:rPr lang="sv-SE" altLang="sv-SE"/>
              <a:pPr>
                <a:defRPr/>
              </a:pPr>
              <a:t>‹#›</a:t>
            </a:fld>
            <a:endParaRPr lang="sv-SE" altLang="sv-SE"/>
          </a:p>
        </p:txBody>
      </p:sp>
    </p:spTree>
    <p:extLst>
      <p:ext uri="{BB962C8B-B14F-4D97-AF65-F5344CB8AC3E}">
        <p14:creationId xmlns:p14="http://schemas.microsoft.com/office/powerpoint/2010/main" val="408240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196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0028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p:cNvSpPr>
            <a:spLocks noGrp="1" noChangeArrowheads="1"/>
          </p:cNvSpPr>
          <p:nvPr>
            <p:ph type="sldNum" sz="quarter" idx="12"/>
          </p:nvPr>
        </p:nvSpPr>
        <p:spPr>
          <a:ln/>
        </p:spPr>
        <p:txBody>
          <a:bodyPr/>
          <a:lstStyle>
            <a:lvl1pPr>
              <a:defRPr/>
            </a:lvl1pPr>
          </a:lstStyle>
          <a:p>
            <a:pPr>
              <a:defRPr/>
            </a:pPr>
            <a:fld id="{F790C189-016A-48AB-92DF-36F266C33210}" type="slidenum">
              <a:rPr lang="sv-SE" altLang="sv-SE"/>
              <a:pPr>
                <a:defRPr/>
              </a:pPr>
              <a:t>‹#›</a:t>
            </a:fld>
            <a:endParaRPr lang="sv-SE" altLang="sv-SE"/>
          </a:p>
        </p:txBody>
      </p:sp>
    </p:spTree>
    <p:extLst>
      <p:ext uri="{BB962C8B-B14F-4D97-AF65-F5344CB8AC3E}">
        <p14:creationId xmlns:p14="http://schemas.microsoft.com/office/powerpoint/2010/main" val="43939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9" name="Rectangle 6"/>
          <p:cNvSpPr>
            <a:spLocks noGrp="1" noChangeArrowheads="1"/>
          </p:cNvSpPr>
          <p:nvPr>
            <p:ph type="sldNum" sz="quarter" idx="12"/>
          </p:nvPr>
        </p:nvSpPr>
        <p:spPr>
          <a:ln/>
        </p:spPr>
        <p:txBody>
          <a:bodyPr/>
          <a:lstStyle>
            <a:lvl1pPr>
              <a:defRPr/>
            </a:lvl1pPr>
          </a:lstStyle>
          <a:p>
            <a:pPr>
              <a:defRPr/>
            </a:pPr>
            <a:fld id="{CE634067-7CA4-4D45-80A1-FC6541058CAB}" type="slidenum">
              <a:rPr lang="sv-SE" altLang="sv-SE"/>
              <a:pPr>
                <a:defRPr/>
              </a:pPr>
              <a:t>‹#›</a:t>
            </a:fld>
            <a:endParaRPr lang="sv-SE" altLang="sv-SE"/>
          </a:p>
        </p:txBody>
      </p:sp>
    </p:spTree>
    <p:extLst>
      <p:ext uri="{BB962C8B-B14F-4D97-AF65-F5344CB8AC3E}">
        <p14:creationId xmlns:p14="http://schemas.microsoft.com/office/powerpoint/2010/main" val="605542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5" name="Rectangle 6"/>
          <p:cNvSpPr>
            <a:spLocks noGrp="1" noChangeArrowheads="1"/>
          </p:cNvSpPr>
          <p:nvPr>
            <p:ph type="sldNum" sz="quarter" idx="12"/>
          </p:nvPr>
        </p:nvSpPr>
        <p:spPr>
          <a:ln/>
        </p:spPr>
        <p:txBody>
          <a:bodyPr/>
          <a:lstStyle>
            <a:lvl1pPr>
              <a:defRPr/>
            </a:lvl1pPr>
          </a:lstStyle>
          <a:p>
            <a:pPr>
              <a:defRPr/>
            </a:pPr>
            <a:fld id="{147D4D27-A113-4694-8E5D-C0D63563651D}" type="slidenum">
              <a:rPr lang="sv-SE" altLang="sv-SE"/>
              <a:pPr>
                <a:defRPr/>
              </a:pPr>
              <a:t>‹#›</a:t>
            </a:fld>
            <a:endParaRPr lang="sv-SE" altLang="sv-SE"/>
          </a:p>
        </p:txBody>
      </p:sp>
    </p:spTree>
    <p:extLst>
      <p:ext uri="{BB962C8B-B14F-4D97-AF65-F5344CB8AC3E}">
        <p14:creationId xmlns:p14="http://schemas.microsoft.com/office/powerpoint/2010/main" val="163321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6804B7C6-62DF-45CB-ACAF-4D4024A992B2}" type="datetime1">
              <a:rPr lang="en-GB" smtClean="0"/>
              <a:t>20/07/2018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DCAFF6CE-0EF5-4C3E-8A09-77A1E8F67E1D}" type="slidenum">
              <a:rPr lang="sv-SE" altLang="en-US"/>
              <a:pPr>
                <a:defRPr/>
              </a:pPr>
              <a:t>‹#›</a:t>
            </a:fld>
            <a:endParaRPr lang="sv-SE" altLang="en-US"/>
          </a:p>
        </p:txBody>
      </p:sp>
    </p:spTree>
    <p:extLst>
      <p:ext uri="{BB962C8B-B14F-4D97-AF65-F5344CB8AC3E}">
        <p14:creationId xmlns:p14="http://schemas.microsoft.com/office/powerpoint/2010/main" val="1860591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4" name="Rectangle 6"/>
          <p:cNvSpPr>
            <a:spLocks noGrp="1" noChangeArrowheads="1"/>
          </p:cNvSpPr>
          <p:nvPr>
            <p:ph type="sldNum" sz="quarter" idx="12"/>
          </p:nvPr>
        </p:nvSpPr>
        <p:spPr>
          <a:ln/>
        </p:spPr>
        <p:txBody>
          <a:bodyPr/>
          <a:lstStyle>
            <a:lvl1pPr>
              <a:defRPr/>
            </a:lvl1pPr>
          </a:lstStyle>
          <a:p>
            <a:pPr>
              <a:defRPr/>
            </a:pPr>
            <a:fld id="{EB59E9E0-FCFA-4E0F-A2ED-4BD7DA3BB5F7}" type="slidenum">
              <a:rPr lang="sv-SE" altLang="sv-SE"/>
              <a:pPr>
                <a:defRPr/>
              </a:pPr>
              <a:t>‹#›</a:t>
            </a:fld>
            <a:endParaRPr lang="sv-SE" altLang="sv-SE"/>
          </a:p>
        </p:txBody>
      </p:sp>
    </p:spTree>
    <p:extLst>
      <p:ext uri="{BB962C8B-B14F-4D97-AF65-F5344CB8AC3E}">
        <p14:creationId xmlns:p14="http://schemas.microsoft.com/office/powerpoint/2010/main" val="4109078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p:cNvSpPr>
            <a:spLocks noGrp="1" noChangeArrowheads="1"/>
          </p:cNvSpPr>
          <p:nvPr>
            <p:ph type="sldNum" sz="quarter" idx="12"/>
          </p:nvPr>
        </p:nvSpPr>
        <p:spPr>
          <a:ln/>
        </p:spPr>
        <p:txBody>
          <a:bodyPr/>
          <a:lstStyle>
            <a:lvl1pPr>
              <a:defRPr/>
            </a:lvl1pPr>
          </a:lstStyle>
          <a:p>
            <a:pPr>
              <a:defRPr/>
            </a:pPr>
            <a:fld id="{2C85597E-4C09-47F9-A9A2-91A1B7046851}" type="slidenum">
              <a:rPr lang="sv-SE" altLang="sv-SE"/>
              <a:pPr>
                <a:defRPr/>
              </a:pPr>
              <a:t>‹#›</a:t>
            </a:fld>
            <a:endParaRPr lang="sv-SE" altLang="sv-SE"/>
          </a:p>
        </p:txBody>
      </p:sp>
    </p:spTree>
    <p:extLst>
      <p:ext uri="{BB962C8B-B14F-4D97-AF65-F5344CB8AC3E}">
        <p14:creationId xmlns:p14="http://schemas.microsoft.com/office/powerpoint/2010/main" val="1865812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p:cNvSpPr>
            <a:spLocks noGrp="1" noChangeArrowheads="1"/>
          </p:cNvSpPr>
          <p:nvPr>
            <p:ph type="sldNum" sz="quarter" idx="12"/>
          </p:nvPr>
        </p:nvSpPr>
        <p:spPr>
          <a:ln/>
        </p:spPr>
        <p:txBody>
          <a:bodyPr/>
          <a:lstStyle>
            <a:lvl1pPr>
              <a:defRPr/>
            </a:lvl1pPr>
          </a:lstStyle>
          <a:p>
            <a:pPr>
              <a:defRPr/>
            </a:pPr>
            <a:fld id="{6904CA9D-6B71-481B-B8AD-811D96560CF1}" type="slidenum">
              <a:rPr lang="sv-SE" altLang="sv-SE"/>
              <a:pPr>
                <a:defRPr/>
              </a:pPr>
              <a:t>‹#›</a:t>
            </a:fld>
            <a:endParaRPr lang="sv-SE" altLang="sv-SE"/>
          </a:p>
        </p:txBody>
      </p:sp>
    </p:spTree>
    <p:extLst>
      <p:ext uri="{BB962C8B-B14F-4D97-AF65-F5344CB8AC3E}">
        <p14:creationId xmlns:p14="http://schemas.microsoft.com/office/powerpoint/2010/main" val="1923252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1C1A23B1-478E-4558-A1F6-5EA0FE5A0358}" type="slidenum">
              <a:rPr lang="sv-SE" altLang="sv-SE"/>
              <a:pPr>
                <a:defRPr/>
              </a:pPr>
              <a:t>‹#›</a:t>
            </a:fld>
            <a:endParaRPr lang="sv-SE" altLang="sv-SE"/>
          </a:p>
        </p:txBody>
      </p:sp>
    </p:spTree>
    <p:extLst>
      <p:ext uri="{BB962C8B-B14F-4D97-AF65-F5344CB8AC3E}">
        <p14:creationId xmlns:p14="http://schemas.microsoft.com/office/powerpoint/2010/main" val="3893042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492067" y="1054100"/>
            <a:ext cx="2590800" cy="51816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19667" y="1054100"/>
            <a:ext cx="7569200" cy="51816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CB190E4E-3CDF-4293-9769-4FB76E3024CB}" type="slidenum">
              <a:rPr lang="sv-SE" altLang="sv-SE"/>
              <a:pPr>
                <a:defRPr/>
              </a:pPr>
              <a:t>‹#›</a:t>
            </a:fld>
            <a:endParaRPr lang="sv-SE" altLang="sv-SE"/>
          </a:p>
        </p:txBody>
      </p:sp>
    </p:spTree>
    <p:extLst>
      <p:ext uri="{BB962C8B-B14F-4D97-AF65-F5344CB8AC3E}">
        <p14:creationId xmlns:p14="http://schemas.microsoft.com/office/powerpoint/2010/main" val="2319595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27382" y="657226"/>
            <a:ext cx="11137237" cy="1008064"/>
          </a:xfrm>
        </p:spPr>
        <p:txBody>
          <a:bodyPr/>
          <a:lstStyle/>
          <a:p>
            <a:r>
              <a:rPr lang="fi-FI"/>
              <a:t>Muokkaa perustyyl. napsautt.</a:t>
            </a:r>
            <a:endParaRPr lang="en-US"/>
          </a:p>
        </p:txBody>
      </p:sp>
      <p:sp>
        <p:nvSpPr>
          <p:cNvPr id="3" name="Sisällön paikkamerkki 2"/>
          <p:cNvSpPr>
            <a:spLocks noGrp="1"/>
          </p:cNvSpPr>
          <p:nvPr>
            <p:ph idx="1"/>
          </p:nvPr>
        </p:nvSpPr>
        <p:spPr>
          <a:xfrm>
            <a:off x="527382" y="1844677"/>
            <a:ext cx="11137237" cy="41767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Rectangle 4">
            <a:extLst>
              <a:ext uri="{FF2B5EF4-FFF2-40B4-BE49-F238E27FC236}">
                <a16:creationId xmlns:a16="http://schemas.microsoft.com/office/drawing/2014/main" id="{291D1E4A-8F25-488D-90F3-488409B831FB}"/>
              </a:ext>
            </a:extLst>
          </p:cNvPr>
          <p:cNvSpPr>
            <a:spLocks noGrp="1" noChangeArrowheads="1"/>
          </p:cNvSpPr>
          <p:nvPr>
            <p:ph type="dt" sz="half" idx="10"/>
          </p:nvPr>
        </p:nvSpPr>
        <p:spPr/>
        <p:txBody>
          <a:bodyPr/>
          <a:lstStyle>
            <a:lvl1pPr algn="r" eaLnBrk="0" hangingPunct="0">
              <a:defRPr sz="1100">
                <a:solidFill>
                  <a:srgbClr val="353535"/>
                </a:solidFill>
              </a:defRPr>
            </a:lvl1pPr>
          </a:lstStyle>
          <a:p>
            <a:pPr>
              <a:defRPr/>
            </a:pPr>
            <a:fld id="{B6D987C0-D370-4D3C-8F39-1D891048567C}" type="datetime1">
              <a:rPr lang="fi-FI"/>
              <a:pPr>
                <a:defRPr/>
              </a:pPr>
              <a:t>20.7.2018</a:t>
            </a:fld>
            <a:endParaRPr lang="fi-FI" dirty="0"/>
          </a:p>
        </p:txBody>
      </p:sp>
      <p:sp>
        <p:nvSpPr>
          <p:cNvPr id="5" name="Rectangle 5">
            <a:extLst>
              <a:ext uri="{FF2B5EF4-FFF2-40B4-BE49-F238E27FC236}">
                <a16:creationId xmlns:a16="http://schemas.microsoft.com/office/drawing/2014/main" id="{1C9076B8-57F2-4349-AF57-339680E69EE1}"/>
              </a:ext>
            </a:extLst>
          </p:cNvPr>
          <p:cNvSpPr>
            <a:spLocks noGrp="1" noChangeArrowheads="1"/>
          </p:cNvSpPr>
          <p:nvPr>
            <p:ph type="ftr" sz="quarter" idx="11"/>
          </p:nvPr>
        </p:nvSpPr>
        <p:spPr/>
        <p:txBody>
          <a:bodyPr/>
          <a:lstStyle>
            <a:lvl1pPr algn="r" eaLnBrk="0" hangingPunct="0">
              <a:defRPr sz="1100">
                <a:solidFill>
                  <a:srgbClr val="D4D4D4">
                    <a:lumMod val="25000"/>
                  </a:srgbClr>
                </a:solidFill>
              </a:defRPr>
            </a:lvl1pPr>
          </a:lstStyle>
          <a:p>
            <a:pPr>
              <a:defRPr/>
            </a:pPr>
            <a:r>
              <a:rPr lang="fi-FI"/>
              <a:t>Esityksen nimi / Tekijä</a:t>
            </a:r>
          </a:p>
        </p:txBody>
      </p:sp>
      <p:sp>
        <p:nvSpPr>
          <p:cNvPr id="6" name="Rectangle 6">
            <a:extLst>
              <a:ext uri="{FF2B5EF4-FFF2-40B4-BE49-F238E27FC236}">
                <a16:creationId xmlns:a16="http://schemas.microsoft.com/office/drawing/2014/main" id="{41B9712C-790C-497E-8F83-BEB1B50AE4AE}"/>
              </a:ext>
            </a:extLst>
          </p:cNvPr>
          <p:cNvSpPr>
            <a:spLocks noGrp="1" noChangeArrowheads="1"/>
          </p:cNvSpPr>
          <p:nvPr>
            <p:ph type="sldNum" sz="quarter" idx="12"/>
          </p:nvPr>
        </p:nvSpPr>
        <p:spPr/>
        <p:txBody>
          <a:bodyPr/>
          <a:lstStyle>
            <a:lvl1pPr algn="r" eaLnBrk="0" hangingPunct="0">
              <a:defRPr sz="1100" b="1">
                <a:solidFill>
                  <a:srgbClr val="353535"/>
                </a:solidFill>
                <a:latin typeface="Myriad pro"/>
                <a:cs typeface="Myriad pro"/>
              </a:defRPr>
            </a:lvl1pPr>
          </a:lstStyle>
          <a:p>
            <a:pPr>
              <a:defRPr/>
            </a:pPr>
            <a:fld id="{1AFC621D-A676-483D-95C9-5CFDC6024262}" type="slidenum">
              <a:rPr lang="fi-FI"/>
              <a:pPr>
                <a:defRPr/>
              </a:pPr>
              <a:t>‹#›</a:t>
            </a:fld>
            <a:endParaRPr lang="fi-FI" dirty="0"/>
          </a:p>
        </p:txBody>
      </p:sp>
    </p:spTree>
    <p:extLst>
      <p:ext uri="{BB962C8B-B14F-4D97-AF65-F5344CB8AC3E}">
        <p14:creationId xmlns:p14="http://schemas.microsoft.com/office/powerpoint/2010/main" val="989928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527382" y="657226"/>
            <a:ext cx="11137237" cy="1008064"/>
          </a:xfrm>
        </p:spPr>
        <p:txBody>
          <a:bodyPr/>
          <a:lstStyle/>
          <a:p>
            <a:r>
              <a:rPr lang="fi-FI"/>
              <a:t>Muokkaa perustyyl. napsautt.</a:t>
            </a:r>
            <a:endParaRPr lang="en-US"/>
          </a:p>
        </p:txBody>
      </p:sp>
      <p:sp>
        <p:nvSpPr>
          <p:cNvPr id="3" name="Sisällön paikkamerkki 2"/>
          <p:cNvSpPr>
            <a:spLocks noGrp="1"/>
          </p:cNvSpPr>
          <p:nvPr>
            <p:ph idx="1"/>
          </p:nvPr>
        </p:nvSpPr>
        <p:spPr>
          <a:xfrm>
            <a:off x="527382" y="1844677"/>
            <a:ext cx="6528725" cy="41767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Sisällön paikkamerkki 2"/>
          <p:cNvSpPr>
            <a:spLocks noGrp="1"/>
          </p:cNvSpPr>
          <p:nvPr>
            <p:ph idx="13"/>
          </p:nvPr>
        </p:nvSpPr>
        <p:spPr>
          <a:xfrm>
            <a:off x="7248128" y="1873628"/>
            <a:ext cx="4416491" cy="4147661"/>
          </a:xfrm>
        </p:spPr>
        <p:txBody>
          <a:bodyPr/>
          <a:lstStyle>
            <a:lvl1pPr marL="0" indent="0">
              <a:buNone/>
              <a:defRPr/>
            </a:lvl1pPr>
          </a:lstStyle>
          <a:p>
            <a:pPr lvl="0"/>
            <a:endParaRPr lang="en-US" dirty="0"/>
          </a:p>
        </p:txBody>
      </p:sp>
      <p:sp>
        <p:nvSpPr>
          <p:cNvPr id="5" name="Date Placeholder 4">
            <a:extLst>
              <a:ext uri="{FF2B5EF4-FFF2-40B4-BE49-F238E27FC236}">
                <a16:creationId xmlns:a16="http://schemas.microsoft.com/office/drawing/2014/main" id="{1339BA6F-2FD5-4C3E-ADB1-73DE4CA0F834}"/>
              </a:ext>
            </a:extLst>
          </p:cNvPr>
          <p:cNvSpPr>
            <a:spLocks noGrp="1" noChangeArrowheads="1"/>
          </p:cNvSpPr>
          <p:nvPr>
            <p:ph type="dt" sz="half" idx="14"/>
          </p:nvPr>
        </p:nvSpPr>
        <p:spPr/>
        <p:txBody>
          <a:bodyPr/>
          <a:lstStyle>
            <a:lvl1pPr algn="r" eaLnBrk="0" hangingPunct="0">
              <a:defRPr sz="1100">
                <a:solidFill>
                  <a:srgbClr val="353535"/>
                </a:solidFill>
              </a:defRPr>
            </a:lvl1pPr>
          </a:lstStyle>
          <a:p>
            <a:pPr>
              <a:defRPr/>
            </a:pPr>
            <a:fld id="{5F523D3C-92AF-45F4-AE26-F1D226F220F6}" type="datetime1">
              <a:rPr lang="fi-FI"/>
              <a:pPr>
                <a:defRPr/>
              </a:pPr>
              <a:t>20.7.2018</a:t>
            </a:fld>
            <a:endParaRPr lang="fi-FI" dirty="0"/>
          </a:p>
        </p:txBody>
      </p:sp>
      <p:sp>
        <p:nvSpPr>
          <p:cNvPr id="6" name="Footer Placeholder 5">
            <a:extLst>
              <a:ext uri="{FF2B5EF4-FFF2-40B4-BE49-F238E27FC236}">
                <a16:creationId xmlns:a16="http://schemas.microsoft.com/office/drawing/2014/main" id="{F81BE22C-7803-43DE-8144-B0F01AF52091}"/>
              </a:ext>
            </a:extLst>
          </p:cNvPr>
          <p:cNvSpPr>
            <a:spLocks noGrp="1" noChangeArrowheads="1"/>
          </p:cNvSpPr>
          <p:nvPr>
            <p:ph type="ftr" sz="quarter" idx="15"/>
          </p:nvPr>
        </p:nvSpPr>
        <p:spPr/>
        <p:txBody>
          <a:bodyPr/>
          <a:lstStyle>
            <a:lvl1pPr algn="r" eaLnBrk="0" hangingPunct="0">
              <a:defRPr sz="1100">
                <a:solidFill>
                  <a:srgbClr val="D4D4D4">
                    <a:lumMod val="25000"/>
                  </a:srgbClr>
                </a:solidFill>
              </a:defRPr>
            </a:lvl1pPr>
          </a:lstStyle>
          <a:p>
            <a:pPr>
              <a:defRPr/>
            </a:pPr>
            <a:r>
              <a:rPr lang="fi-FI"/>
              <a:t>Esityksen nimi / Tekijä</a:t>
            </a:r>
          </a:p>
        </p:txBody>
      </p:sp>
      <p:sp>
        <p:nvSpPr>
          <p:cNvPr id="7" name="Slide Number Placeholder 6">
            <a:extLst>
              <a:ext uri="{FF2B5EF4-FFF2-40B4-BE49-F238E27FC236}">
                <a16:creationId xmlns:a16="http://schemas.microsoft.com/office/drawing/2014/main" id="{2EA3DB05-A51C-4DF5-88D3-699F19EDFAF2}"/>
              </a:ext>
            </a:extLst>
          </p:cNvPr>
          <p:cNvSpPr>
            <a:spLocks noGrp="1" noChangeArrowheads="1"/>
          </p:cNvSpPr>
          <p:nvPr>
            <p:ph type="sldNum" sz="quarter" idx="16"/>
          </p:nvPr>
        </p:nvSpPr>
        <p:spPr/>
        <p:txBody>
          <a:bodyPr/>
          <a:lstStyle>
            <a:lvl1pPr algn="r" eaLnBrk="0" hangingPunct="0">
              <a:defRPr sz="1100" b="1">
                <a:solidFill>
                  <a:srgbClr val="353535"/>
                </a:solidFill>
                <a:latin typeface="Myriad pro"/>
                <a:cs typeface="Myriad pro"/>
              </a:defRPr>
            </a:lvl1pPr>
          </a:lstStyle>
          <a:p>
            <a:pPr>
              <a:defRPr/>
            </a:pPr>
            <a:fld id="{D4C37D82-D2FB-4241-A907-9F51094F06A5}" type="slidenum">
              <a:rPr lang="fi-FI"/>
              <a:pPr>
                <a:defRPr/>
              </a:pPr>
              <a:t>‹#›</a:t>
            </a:fld>
            <a:endParaRPr lang="fi-FI" dirty="0"/>
          </a:p>
        </p:txBody>
      </p:sp>
    </p:spTree>
    <p:extLst>
      <p:ext uri="{BB962C8B-B14F-4D97-AF65-F5344CB8AC3E}">
        <p14:creationId xmlns:p14="http://schemas.microsoft.com/office/powerpoint/2010/main" val="4167394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43E0E2F-5A1F-4FD6-83B9-7B2B388281AC}"/>
              </a:ext>
            </a:extLst>
          </p:cNvPr>
          <p:cNvSpPr>
            <a:spLocks noGrp="1" noChangeArrowheads="1"/>
          </p:cNvSpPr>
          <p:nvPr>
            <p:ph type="dt" sz="half" idx="10"/>
          </p:nvPr>
        </p:nvSpPr>
        <p:spPr/>
        <p:txBody>
          <a:bodyPr/>
          <a:lstStyle>
            <a:lvl1pPr algn="r" eaLnBrk="0" hangingPunct="0">
              <a:defRPr sz="1100">
                <a:solidFill>
                  <a:srgbClr val="353535"/>
                </a:solidFill>
              </a:defRPr>
            </a:lvl1pPr>
          </a:lstStyle>
          <a:p>
            <a:pPr>
              <a:defRPr/>
            </a:pPr>
            <a:fld id="{E0B0FA4B-5750-44A0-BE8C-DA7E7A6593F8}" type="datetime1">
              <a:rPr lang="fi-FI"/>
              <a:pPr>
                <a:defRPr/>
              </a:pPr>
              <a:t>20.7.2018</a:t>
            </a:fld>
            <a:endParaRPr lang="fi-FI" dirty="0"/>
          </a:p>
        </p:txBody>
      </p:sp>
      <p:sp>
        <p:nvSpPr>
          <p:cNvPr id="3" name="Rectangle 5">
            <a:extLst>
              <a:ext uri="{FF2B5EF4-FFF2-40B4-BE49-F238E27FC236}">
                <a16:creationId xmlns:a16="http://schemas.microsoft.com/office/drawing/2014/main" id="{28346836-3775-40BF-A3E0-5E6648AB08FC}"/>
              </a:ext>
            </a:extLst>
          </p:cNvPr>
          <p:cNvSpPr>
            <a:spLocks noGrp="1" noChangeArrowheads="1"/>
          </p:cNvSpPr>
          <p:nvPr>
            <p:ph type="ftr" sz="quarter" idx="11"/>
          </p:nvPr>
        </p:nvSpPr>
        <p:spPr/>
        <p:txBody>
          <a:bodyPr/>
          <a:lstStyle>
            <a:lvl1pPr algn="r" eaLnBrk="0" hangingPunct="0">
              <a:defRPr sz="1100">
                <a:solidFill>
                  <a:srgbClr val="D4D4D4">
                    <a:lumMod val="25000"/>
                  </a:srgbClr>
                </a:solidFill>
              </a:defRPr>
            </a:lvl1pPr>
          </a:lstStyle>
          <a:p>
            <a:pPr>
              <a:defRPr/>
            </a:pPr>
            <a:r>
              <a:rPr lang="fi-FI"/>
              <a:t>Esityksen nimi / Tekijä</a:t>
            </a:r>
          </a:p>
        </p:txBody>
      </p:sp>
      <p:sp>
        <p:nvSpPr>
          <p:cNvPr id="4" name="Rectangle 6">
            <a:extLst>
              <a:ext uri="{FF2B5EF4-FFF2-40B4-BE49-F238E27FC236}">
                <a16:creationId xmlns:a16="http://schemas.microsoft.com/office/drawing/2014/main" id="{C05B831E-07E9-4987-8D57-2E18A943F262}"/>
              </a:ext>
            </a:extLst>
          </p:cNvPr>
          <p:cNvSpPr>
            <a:spLocks noGrp="1" noChangeArrowheads="1"/>
          </p:cNvSpPr>
          <p:nvPr>
            <p:ph type="sldNum" sz="quarter" idx="12"/>
          </p:nvPr>
        </p:nvSpPr>
        <p:spPr/>
        <p:txBody>
          <a:bodyPr/>
          <a:lstStyle>
            <a:lvl1pPr algn="r" eaLnBrk="0" hangingPunct="0">
              <a:defRPr sz="1100" b="1">
                <a:solidFill>
                  <a:srgbClr val="353535"/>
                </a:solidFill>
                <a:latin typeface="Myriad pro"/>
                <a:cs typeface="Myriad pro"/>
              </a:defRPr>
            </a:lvl1pPr>
          </a:lstStyle>
          <a:p>
            <a:pPr>
              <a:defRPr/>
            </a:pPr>
            <a:fld id="{F97DB36C-A3E4-4EE8-8121-DF0693DF83AF}" type="slidenum">
              <a:rPr lang="fi-FI"/>
              <a:pPr>
                <a:defRPr/>
              </a:pPr>
              <a:t>‹#›</a:t>
            </a:fld>
            <a:endParaRPr lang="fi-FI" dirty="0"/>
          </a:p>
        </p:txBody>
      </p:sp>
    </p:spTree>
    <p:extLst>
      <p:ext uri="{BB962C8B-B14F-4D97-AF65-F5344CB8AC3E}">
        <p14:creationId xmlns:p14="http://schemas.microsoft.com/office/powerpoint/2010/main" val="1488809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958851" y="657226"/>
            <a:ext cx="10705768" cy="1008064"/>
          </a:xfrm>
        </p:spPr>
        <p:txBody>
          <a:bodyPr/>
          <a:lstStyle/>
          <a:p>
            <a:r>
              <a:rPr lang="fi-FI"/>
              <a:t>Muokkaa perustyyl. napsautt.</a:t>
            </a:r>
            <a:endParaRPr lang="en-US"/>
          </a:p>
        </p:txBody>
      </p:sp>
      <p:sp>
        <p:nvSpPr>
          <p:cNvPr id="3" name="Sisällön paikkamerkki 2"/>
          <p:cNvSpPr>
            <a:spLocks noGrp="1"/>
          </p:cNvSpPr>
          <p:nvPr>
            <p:ph idx="1"/>
          </p:nvPr>
        </p:nvSpPr>
        <p:spPr>
          <a:xfrm>
            <a:off x="958851" y="1844677"/>
            <a:ext cx="6097256" cy="41767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8" name="Sisällön paikkamerkki 2"/>
          <p:cNvSpPr>
            <a:spLocks noGrp="1"/>
          </p:cNvSpPr>
          <p:nvPr>
            <p:ph idx="13"/>
          </p:nvPr>
        </p:nvSpPr>
        <p:spPr>
          <a:xfrm>
            <a:off x="7248128" y="1873628"/>
            <a:ext cx="4416491" cy="4147661"/>
          </a:xfrm>
        </p:spPr>
        <p:txBody>
          <a:bodyPr/>
          <a:lstStyle>
            <a:lvl1pPr marL="0" indent="0">
              <a:buNone/>
              <a:defRPr/>
            </a:lvl1pPr>
          </a:lstStyle>
          <a:p>
            <a:pPr lvl="0"/>
            <a:endParaRPr lang="en-US" dirty="0"/>
          </a:p>
        </p:txBody>
      </p:sp>
      <p:sp>
        <p:nvSpPr>
          <p:cNvPr id="5" name="Date Placeholder 4">
            <a:extLst>
              <a:ext uri="{FF2B5EF4-FFF2-40B4-BE49-F238E27FC236}">
                <a16:creationId xmlns:a16="http://schemas.microsoft.com/office/drawing/2014/main" id="{5215806C-2C8D-4ADE-9B2A-72E8DF4A65E6}"/>
              </a:ext>
            </a:extLst>
          </p:cNvPr>
          <p:cNvSpPr>
            <a:spLocks noGrp="1" noChangeArrowheads="1"/>
          </p:cNvSpPr>
          <p:nvPr>
            <p:ph type="dt" sz="half" idx="14"/>
          </p:nvPr>
        </p:nvSpPr>
        <p:spPr/>
        <p:txBody>
          <a:bodyPr/>
          <a:lstStyle>
            <a:lvl1pPr eaLnBrk="0" hangingPunct="0">
              <a:defRPr/>
            </a:lvl1pPr>
          </a:lstStyle>
          <a:p>
            <a:pPr>
              <a:defRPr/>
            </a:pPr>
            <a:fld id="{94C5D768-742C-460C-9303-A972181C3AEB}" type="datetime1">
              <a:rPr lang="fi-FI"/>
              <a:pPr>
                <a:defRPr/>
              </a:pPr>
              <a:t>20.7.2018</a:t>
            </a:fld>
            <a:endParaRPr lang="fi-FI"/>
          </a:p>
        </p:txBody>
      </p:sp>
      <p:sp>
        <p:nvSpPr>
          <p:cNvPr id="6" name="Footer Placeholder 5">
            <a:extLst>
              <a:ext uri="{FF2B5EF4-FFF2-40B4-BE49-F238E27FC236}">
                <a16:creationId xmlns:a16="http://schemas.microsoft.com/office/drawing/2014/main" id="{84D45011-F3EB-44B1-B5DF-87EAA1873604}"/>
              </a:ext>
            </a:extLst>
          </p:cNvPr>
          <p:cNvSpPr>
            <a:spLocks noGrp="1" noChangeArrowheads="1"/>
          </p:cNvSpPr>
          <p:nvPr>
            <p:ph type="ftr" sz="quarter" idx="15"/>
          </p:nvPr>
        </p:nvSpPr>
        <p:spPr/>
        <p:txBody>
          <a:bodyPr/>
          <a:lstStyle>
            <a:lvl1pPr eaLnBrk="0" hangingPunct="0">
              <a:defRPr/>
            </a:lvl1pPr>
          </a:lstStyle>
          <a:p>
            <a:pPr>
              <a:defRPr/>
            </a:pPr>
            <a:r>
              <a:rPr lang="fi-FI"/>
              <a:t>Esityksen nimi / Tekijä</a:t>
            </a:r>
          </a:p>
        </p:txBody>
      </p:sp>
      <p:sp>
        <p:nvSpPr>
          <p:cNvPr id="7" name="Slide Number Placeholder 6">
            <a:extLst>
              <a:ext uri="{FF2B5EF4-FFF2-40B4-BE49-F238E27FC236}">
                <a16:creationId xmlns:a16="http://schemas.microsoft.com/office/drawing/2014/main" id="{AC401D24-080A-49AC-B125-19B04D7DE0F5}"/>
              </a:ext>
            </a:extLst>
          </p:cNvPr>
          <p:cNvSpPr>
            <a:spLocks noGrp="1" noChangeArrowheads="1"/>
          </p:cNvSpPr>
          <p:nvPr>
            <p:ph type="sldNum" sz="quarter" idx="16"/>
          </p:nvPr>
        </p:nvSpPr>
        <p:spPr/>
        <p:txBody>
          <a:bodyPr/>
          <a:lstStyle>
            <a:lvl1pPr eaLnBrk="0" hangingPunct="0">
              <a:defRPr/>
            </a:lvl1pPr>
          </a:lstStyle>
          <a:p>
            <a:pPr>
              <a:defRPr/>
            </a:pPr>
            <a:fld id="{07125370-1FAD-4F18-8D08-DB4AA8CE127B}" type="slidenum">
              <a:rPr lang="fi-FI"/>
              <a:pPr>
                <a:defRPr/>
              </a:pPr>
              <a:t>‹#›</a:t>
            </a:fld>
            <a:endParaRPr lang="fi-FI"/>
          </a:p>
        </p:txBody>
      </p:sp>
    </p:spTree>
    <p:extLst>
      <p:ext uri="{BB962C8B-B14F-4D97-AF65-F5344CB8AC3E}">
        <p14:creationId xmlns:p14="http://schemas.microsoft.com/office/powerpoint/2010/main" val="3629587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90C608F-95D3-4ADE-AC71-52F662625758}" type="datetime4">
              <a:rPr lang="en-CA" altLang="sv-SE"/>
              <a:pPr>
                <a:defRPr/>
              </a:pPr>
              <a:t>July 20, 2018</a:t>
            </a:fld>
            <a:endParaRPr lang="sv-SE" altLang="sv-SE"/>
          </a:p>
        </p:txBody>
      </p:sp>
      <p:sp>
        <p:nvSpPr>
          <p:cNvPr id="3" name="Rectangle 5"/>
          <p:cNvSpPr>
            <a:spLocks noGrp="1" noChangeArrowheads="1"/>
          </p:cNvSpPr>
          <p:nvPr>
            <p:ph type="ftr" sz="quarter" idx="11"/>
          </p:nvPr>
        </p:nvSpPr>
        <p:spPr/>
        <p:txBody>
          <a:bodyPr/>
          <a:lstStyle>
            <a:lvl1pPr>
              <a:defRPr/>
            </a:lvl1pPr>
          </a:lstStyle>
          <a:p>
            <a:pPr>
              <a:defRPr/>
            </a:pPr>
            <a:r>
              <a:rPr lang="sv-SE"/>
              <a:t>Namn Efternamn</a:t>
            </a:r>
          </a:p>
        </p:txBody>
      </p:sp>
      <p:sp>
        <p:nvSpPr>
          <p:cNvPr id="4" name="Rectangle 6"/>
          <p:cNvSpPr>
            <a:spLocks noGrp="1" noChangeArrowheads="1"/>
          </p:cNvSpPr>
          <p:nvPr>
            <p:ph type="sldNum" sz="quarter" idx="12"/>
          </p:nvPr>
        </p:nvSpPr>
        <p:spPr/>
        <p:txBody>
          <a:bodyPr/>
          <a:lstStyle>
            <a:lvl1pPr>
              <a:defRPr/>
            </a:lvl1pPr>
          </a:lstStyle>
          <a:p>
            <a:pPr>
              <a:defRPr/>
            </a:pPr>
            <a:fld id="{CB937747-8353-4819-9ED4-E17FB8F75412}" type="slidenum">
              <a:rPr lang="sv-SE" altLang="sv-SE"/>
              <a:pPr>
                <a:defRPr/>
              </a:pPr>
              <a:t>‹#›</a:t>
            </a:fld>
            <a:endParaRPr lang="sv-SE" altLang="sv-SE"/>
          </a:p>
        </p:txBody>
      </p:sp>
    </p:spTree>
    <p:extLst>
      <p:ext uri="{BB962C8B-B14F-4D97-AF65-F5344CB8AC3E}">
        <p14:creationId xmlns:p14="http://schemas.microsoft.com/office/powerpoint/2010/main" val="81181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9"/>
            <a:ext cx="103632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fld id="{A78E5818-0BCB-460F-B82E-2486B4B4DCC8}" type="datetime1">
              <a:rPr lang="en-GB" smtClean="0"/>
              <a:t>20/07/2018</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AED7EA15-E131-410A-BC3F-D542191564BC}" type="slidenum">
              <a:rPr lang="sv-SE" altLang="en-US"/>
              <a:pPr>
                <a:defRPr/>
              </a:pPr>
              <a:t>‹#›</a:t>
            </a:fld>
            <a:endParaRPr lang="sv-SE" altLang="en-US"/>
          </a:p>
        </p:txBody>
      </p:sp>
    </p:spTree>
    <p:extLst>
      <p:ext uri="{BB962C8B-B14F-4D97-AF65-F5344CB8AC3E}">
        <p14:creationId xmlns:p14="http://schemas.microsoft.com/office/powerpoint/2010/main" val="3891522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27383" y="657227"/>
            <a:ext cx="11137237" cy="1008064"/>
          </a:xfrm>
        </p:spPr>
        <p:txBody>
          <a:bodyPr/>
          <a:lstStyle/>
          <a:p>
            <a:r>
              <a:rPr lang="fi-FI"/>
              <a:t>Muokkaa perustyyl. napsautt.</a:t>
            </a:r>
            <a:endParaRPr lang="en-US"/>
          </a:p>
        </p:txBody>
      </p:sp>
      <p:sp>
        <p:nvSpPr>
          <p:cNvPr id="3" name="Sisällön paikkamerkki 2"/>
          <p:cNvSpPr>
            <a:spLocks noGrp="1"/>
          </p:cNvSpPr>
          <p:nvPr>
            <p:ph idx="1"/>
          </p:nvPr>
        </p:nvSpPr>
        <p:spPr>
          <a:xfrm>
            <a:off x="527383" y="1844677"/>
            <a:ext cx="11137237" cy="41767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147F790B-2401-4450-8B4B-690737F1B903}" type="datetime1">
              <a:rPr lang="fi-FI"/>
              <a:pPr>
                <a:defRPr/>
              </a:pPr>
              <a:t>20.7.2018</a:t>
            </a:fld>
            <a:endParaRPr lang="fi-FI" dirty="0"/>
          </a:p>
        </p:txBody>
      </p:sp>
      <p:sp>
        <p:nvSpPr>
          <p:cNvPr id="5"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AD277A88-ED01-40DD-980C-C6010F148251}" type="slidenum">
              <a:rPr lang="fi-FI"/>
              <a:pPr>
                <a:defRPr/>
              </a:pPr>
              <a:t>‹#›</a:t>
            </a:fld>
            <a:endParaRPr lang="fi-FI" dirty="0"/>
          </a:p>
        </p:txBody>
      </p:sp>
    </p:spTree>
    <p:extLst>
      <p:ext uri="{BB962C8B-B14F-4D97-AF65-F5344CB8AC3E}">
        <p14:creationId xmlns:p14="http://schemas.microsoft.com/office/powerpoint/2010/main" val="3092916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527383" y="657227"/>
            <a:ext cx="11137237" cy="1008064"/>
          </a:xfrm>
        </p:spPr>
        <p:txBody>
          <a:bodyPr/>
          <a:lstStyle/>
          <a:p>
            <a:r>
              <a:rPr lang="fi-FI"/>
              <a:t>Muokkaa perustyyl. napsautt.</a:t>
            </a:r>
            <a:endParaRPr lang="en-US"/>
          </a:p>
        </p:txBody>
      </p:sp>
      <p:sp>
        <p:nvSpPr>
          <p:cNvPr id="3" name="Sisällön paikkamerkki 2"/>
          <p:cNvSpPr>
            <a:spLocks noGrp="1"/>
          </p:cNvSpPr>
          <p:nvPr>
            <p:ph idx="1"/>
          </p:nvPr>
        </p:nvSpPr>
        <p:spPr>
          <a:xfrm>
            <a:off x="527383" y="1844677"/>
            <a:ext cx="6528725" cy="41767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Sisällön paikkamerkki 2"/>
          <p:cNvSpPr>
            <a:spLocks noGrp="1"/>
          </p:cNvSpPr>
          <p:nvPr>
            <p:ph idx="13"/>
          </p:nvPr>
        </p:nvSpPr>
        <p:spPr>
          <a:xfrm>
            <a:off x="7248129" y="1873628"/>
            <a:ext cx="4416491" cy="4147661"/>
          </a:xfrm>
        </p:spPr>
        <p:txBody>
          <a:bodyPr/>
          <a:lstStyle>
            <a:lvl1pPr marL="0" indent="0">
              <a:buNone/>
              <a:defRPr/>
            </a:lvl1pPr>
          </a:lstStyle>
          <a:p>
            <a:pPr lvl="0"/>
            <a:endParaRPr lang="en-US" dirty="0"/>
          </a:p>
        </p:txBody>
      </p:sp>
      <p:sp>
        <p:nvSpPr>
          <p:cNvPr id="5" name="Rectangle 4"/>
          <p:cNvSpPr>
            <a:spLocks noGrp="1" noChangeArrowheads="1"/>
          </p:cNvSpPr>
          <p:nvPr>
            <p:ph type="dt" sz="half" idx="14"/>
          </p:nvPr>
        </p:nvSpPr>
        <p:spPr>
          <a:ln/>
        </p:spPr>
        <p:txBody>
          <a:bodyPr/>
          <a:lstStyle>
            <a:lvl1pPr>
              <a:defRPr/>
            </a:lvl1pPr>
          </a:lstStyle>
          <a:p>
            <a:pPr>
              <a:defRPr/>
            </a:pPr>
            <a:fld id="{5F5D0DBE-0073-46D5-9FA1-8C01CD34E89E}" type="datetime1">
              <a:rPr lang="fi-FI"/>
              <a:pPr>
                <a:defRPr/>
              </a:pPr>
              <a:t>20.7.2018</a:t>
            </a:fld>
            <a:endParaRPr lang="fi-FI" dirty="0"/>
          </a:p>
        </p:txBody>
      </p:sp>
      <p:sp>
        <p:nvSpPr>
          <p:cNvPr id="6" name="Rectangle 5"/>
          <p:cNvSpPr>
            <a:spLocks noGrp="1" noChangeArrowheads="1"/>
          </p:cNvSpPr>
          <p:nvPr>
            <p:ph type="ftr" sz="quarter" idx="15"/>
          </p:nvPr>
        </p:nvSpPr>
        <p:spPr>
          <a:ln/>
        </p:spPr>
        <p:txBody>
          <a:bodyPr/>
          <a:lstStyle>
            <a:lvl1pPr>
              <a:defRPr/>
            </a:lvl1pPr>
          </a:lstStyle>
          <a:p>
            <a:pPr>
              <a:defRPr/>
            </a:pPr>
            <a:r>
              <a:rPr lang="fi-FI"/>
              <a:t>Esityksen nimi / Tekijä</a:t>
            </a:r>
          </a:p>
        </p:txBody>
      </p:sp>
      <p:sp>
        <p:nvSpPr>
          <p:cNvPr id="7" name="Rectangle 6"/>
          <p:cNvSpPr>
            <a:spLocks noGrp="1" noChangeArrowheads="1"/>
          </p:cNvSpPr>
          <p:nvPr>
            <p:ph type="sldNum" sz="quarter" idx="16"/>
          </p:nvPr>
        </p:nvSpPr>
        <p:spPr>
          <a:ln/>
        </p:spPr>
        <p:txBody>
          <a:bodyPr/>
          <a:lstStyle>
            <a:lvl1pPr>
              <a:defRPr/>
            </a:lvl1pPr>
          </a:lstStyle>
          <a:p>
            <a:pPr>
              <a:defRPr/>
            </a:pPr>
            <a:fld id="{48A3DE80-D70C-4CF6-9B5B-A8DCAB461448}" type="slidenum">
              <a:rPr lang="fi-FI"/>
              <a:pPr>
                <a:defRPr/>
              </a:pPr>
              <a:t>‹#›</a:t>
            </a:fld>
            <a:endParaRPr lang="fi-FI" dirty="0"/>
          </a:p>
        </p:txBody>
      </p:sp>
    </p:spTree>
    <p:extLst>
      <p:ext uri="{BB962C8B-B14F-4D97-AF65-F5344CB8AC3E}">
        <p14:creationId xmlns:p14="http://schemas.microsoft.com/office/powerpoint/2010/main" val="4249317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CB0978D-9C94-44E6-8410-668741222F31}" type="datetime1">
              <a:rPr lang="fi-FI"/>
              <a:pPr>
                <a:defRPr/>
              </a:pPr>
              <a:t>20.7.2018</a:t>
            </a:fld>
            <a:endParaRPr lang="fi-FI" dirty="0"/>
          </a:p>
        </p:txBody>
      </p:sp>
      <p:sp>
        <p:nvSpPr>
          <p:cNvPr id="3" name="Rectangle 5"/>
          <p:cNvSpPr>
            <a:spLocks noGrp="1" noChangeArrowheads="1"/>
          </p:cNvSpPr>
          <p:nvPr>
            <p:ph type="ftr" sz="quarter" idx="11"/>
          </p:nvPr>
        </p:nvSpPr>
        <p:spPr>
          <a:ln/>
        </p:spPr>
        <p:txBody>
          <a:bodyPr/>
          <a:lstStyle>
            <a:lvl1pPr>
              <a:defRPr/>
            </a:lvl1pPr>
          </a:lstStyle>
          <a:p>
            <a:pPr>
              <a:defRPr/>
            </a:pPr>
            <a:r>
              <a:rPr lang="fi-FI"/>
              <a:t>Esityksen nimi / Tekijä</a:t>
            </a:r>
          </a:p>
        </p:txBody>
      </p:sp>
      <p:sp>
        <p:nvSpPr>
          <p:cNvPr id="4" name="Rectangle 6"/>
          <p:cNvSpPr>
            <a:spLocks noGrp="1" noChangeArrowheads="1"/>
          </p:cNvSpPr>
          <p:nvPr>
            <p:ph type="sldNum" sz="quarter" idx="12"/>
          </p:nvPr>
        </p:nvSpPr>
        <p:spPr>
          <a:ln/>
        </p:spPr>
        <p:txBody>
          <a:bodyPr/>
          <a:lstStyle>
            <a:lvl1pPr>
              <a:defRPr/>
            </a:lvl1pPr>
          </a:lstStyle>
          <a:p>
            <a:pPr>
              <a:defRPr/>
            </a:pPr>
            <a:fld id="{D56A7F5F-FA5E-48AC-A98E-74AABBCFD6A3}" type="slidenum">
              <a:rPr lang="fi-FI"/>
              <a:pPr>
                <a:defRPr/>
              </a:pPr>
              <a:t>‹#›</a:t>
            </a:fld>
            <a:endParaRPr lang="fi-FI" dirty="0"/>
          </a:p>
        </p:txBody>
      </p:sp>
    </p:spTree>
    <p:extLst>
      <p:ext uri="{BB962C8B-B14F-4D97-AF65-F5344CB8AC3E}">
        <p14:creationId xmlns:p14="http://schemas.microsoft.com/office/powerpoint/2010/main" val="144279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Aloitus">
    <p:spTree>
      <p:nvGrpSpPr>
        <p:cNvPr id="1" name=""/>
        <p:cNvGrpSpPr/>
        <p:nvPr/>
      </p:nvGrpSpPr>
      <p:grpSpPr>
        <a:xfrm>
          <a:off x="0" y="0"/>
          <a:ext cx="0" cy="0"/>
          <a:chOff x="0" y="0"/>
          <a:chExt cx="0" cy="0"/>
        </a:xfrm>
      </p:grpSpPr>
      <p:sp>
        <p:nvSpPr>
          <p:cNvPr id="5" name="Tekstiruutu 10"/>
          <p:cNvSpPr txBox="1">
            <a:spLocks noChangeArrowheads="1"/>
          </p:cNvSpPr>
          <p:nvPr userDrawn="1"/>
        </p:nvSpPr>
        <p:spPr bwMode="auto">
          <a:xfrm>
            <a:off x="431801" y="6226175"/>
            <a:ext cx="470323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i-FI" altLang="sv-SE" sz="1100" b="1">
                <a:solidFill>
                  <a:srgbClr val="353535"/>
                </a:solidFill>
                <a:latin typeface="Myriad Pro" pitchFamily="34" charset="0"/>
                <a:ea typeface="Myriad Pro" pitchFamily="34" charset="0"/>
                <a:cs typeface="Myriad Pro" pitchFamily="34" charset="0"/>
              </a:rPr>
              <a:t>UEF</a:t>
            </a:r>
            <a:r>
              <a:rPr lang="fi-FI" altLang="sv-SE" sz="1100">
                <a:solidFill>
                  <a:srgbClr val="353535"/>
                </a:solidFill>
                <a:latin typeface="Myriad Pro" pitchFamily="34" charset="0"/>
                <a:ea typeface="Myriad Pro" pitchFamily="34" charset="0"/>
                <a:cs typeface="Myriad Pro" pitchFamily="34" charset="0"/>
              </a:rPr>
              <a:t> // University of Eastern Finland</a:t>
            </a:r>
          </a:p>
        </p:txBody>
      </p:sp>
      <p:sp>
        <p:nvSpPr>
          <p:cNvPr id="7" name="Suorakulmio 8"/>
          <p:cNvSpPr/>
          <p:nvPr userDrawn="1"/>
        </p:nvSpPr>
        <p:spPr>
          <a:xfrm>
            <a:off x="527051" y="6740526"/>
            <a:ext cx="11137900" cy="144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i-FI" sz="1400"/>
          </a:p>
        </p:txBody>
      </p:sp>
      <p:pic>
        <p:nvPicPr>
          <p:cNvPr id="8" name="Kuva 17" descr="UEF_tunnus_harmaa_tausta.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4184" y="482600"/>
            <a:ext cx="1911349"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Grp="1" noChangeArrowheads="1"/>
          </p:cNvSpPr>
          <p:nvPr>
            <p:ph type="ctrTitle"/>
          </p:nvPr>
        </p:nvSpPr>
        <p:spPr>
          <a:xfrm>
            <a:off x="911424" y="2651315"/>
            <a:ext cx="10657184" cy="1555373"/>
          </a:xfrm>
        </p:spPr>
        <p:txBody>
          <a:bodyPr/>
          <a:lstStyle>
            <a:lvl1pPr>
              <a:lnSpc>
                <a:spcPts val="4200"/>
              </a:lnSpc>
              <a:defRPr sz="3300"/>
            </a:lvl1pPr>
          </a:lstStyle>
          <a:p>
            <a:r>
              <a:rPr lang="sv-SE" smtClean="0"/>
              <a:t>Klicka här för att ändra format</a:t>
            </a:r>
            <a:endParaRPr lang="fi-FI" dirty="0"/>
          </a:p>
        </p:txBody>
      </p:sp>
      <p:sp>
        <p:nvSpPr>
          <p:cNvPr id="81924" name="Rectangle 4"/>
          <p:cNvSpPr>
            <a:spLocks noGrp="1" noChangeArrowheads="1"/>
          </p:cNvSpPr>
          <p:nvPr>
            <p:ph type="subTitle" idx="1"/>
          </p:nvPr>
        </p:nvSpPr>
        <p:spPr>
          <a:xfrm>
            <a:off x="911424" y="4206687"/>
            <a:ext cx="10657184" cy="345638"/>
          </a:xfrm>
        </p:spPr>
        <p:txBody>
          <a:bodyPr rIns="91440"/>
          <a:lstStyle>
            <a:lvl1pPr marL="0" indent="0">
              <a:buFontTx/>
              <a:buNone/>
              <a:defRPr sz="1400" i="0">
                <a:solidFill>
                  <a:schemeClr val="tx1"/>
                </a:solidFill>
              </a:defRPr>
            </a:lvl1pPr>
          </a:lstStyle>
          <a:p>
            <a:r>
              <a:rPr lang="sv-SE" smtClean="0"/>
              <a:t>Klicka om du vill redigera mall för underrubrikformat</a:t>
            </a:r>
            <a:endParaRPr lang="fi-FI" dirty="0"/>
          </a:p>
        </p:txBody>
      </p:sp>
      <p:sp>
        <p:nvSpPr>
          <p:cNvPr id="6" name="Tekstin paikkamerkki 5"/>
          <p:cNvSpPr>
            <a:spLocks noGrp="1"/>
          </p:cNvSpPr>
          <p:nvPr>
            <p:ph type="body" sz="quarter" idx="10"/>
          </p:nvPr>
        </p:nvSpPr>
        <p:spPr>
          <a:xfrm>
            <a:off x="6864087" y="6194107"/>
            <a:ext cx="4800533" cy="345638"/>
          </a:xfrm>
        </p:spPr>
        <p:txBody>
          <a:bodyPr/>
          <a:lstStyle>
            <a:lvl1pPr marL="0" indent="0" algn="r">
              <a:buNone/>
              <a:defRPr sz="1200" i="1">
                <a:solidFill>
                  <a:schemeClr val="accent2"/>
                </a:solidFill>
              </a:defRPr>
            </a:lvl1pPr>
          </a:lstStyle>
          <a:p>
            <a:pPr lvl="0"/>
            <a:r>
              <a:rPr lang="sv-SE" smtClean="0"/>
              <a:t>Redigera format för bakgrundstext</a:t>
            </a:r>
          </a:p>
        </p:txBody>
      </p:sp>
    </p:spTree>
    <p:extLst>
      <p:ext uri="{BB962C8B-B14F-4D97-AF65-F5344CB8AC3E}">
        <p14:creationId xmlns:p14="http://schemas.microsoft.com/office/powerpoint/2010/main" val="4033090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l="1666" t="2222" r="1683" b="2245"/>
          <a:stretch>
            <a:fillRect/>
          </a:stretch>
        </p:blipFill>
        <p:spPr bwMode="auto">
          <a:xfrm>
            <a:off x="203200" y="152400"/>
            <a:ext cx="11785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1676400"/>
            <a:ext cx="10363200" cy="1143000"/>
          </a:xfrm>
        </p:spPr>
        <p:txBody>
          <a:bodyPr anchor="ctr"/>
          <a:lstStyle>
            <a:lvl1pPr>
              <a:defRPr sz="3200">
                <a:solidFill>
                  <a:schemeClr val="bg1"/>
                </a:solidFill>
              </a:defRPr>
            </a:lvl1pPr>
          </a:lstStyle>
          <a:p>
            <a:pPr lvl="0"/>
            <a:r>
              <a:rPr lang="sv-SE" noProof="0" smtClean="0"/>
              <a:t>Klicka här för att ändra format på bakgrundsrubriken</a:t>
            </a:r>
          </a:p>
        </p:txBody>
      </p:sp>
      <p:sp>
        <p:nvSpPr>
          <p:cNvPr id="3075" name="Rectangle 3"/>
          <p:cNvSpPr>
            <a:spLocks noGrp="1" noChangeArrowheads="1"/>
          </p:cNvSpPr>
          <p:nvPr>
            <p:ph type="subTitle" idx="1"/>
          </p:nvPr>
        </p:nvSpPr>
        <p:spPr>
          <a:xfrm>
            <a:off x="914400" y="2743200"/>
            <a:ext cx="8534400" cy="1752600"/>
          </a:xfrm>
        </p:spPr>
        <p:txBody>
          <a:bodyPr/>
          <a:lstStyle>
            <a:lvl1pPr marL="0" indent="0">
              <a:buFont typeface="Wingdings" pitchFamily="2" charset="2"/>
              <a:buNone/>
              <a:defRPr sz="1800">
                <a:solidFill>
                  <a:schemeClr val="bg1"/>
                </a:solidFill>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849205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8E785950-4042-46E1-8AED-25C52F8CF959}" type="slidenum">
              <a:rPr lang="sv-SE" altLang="sv-SE"/>
              <a:pPr>
                <a:defRPr/>
              </a:pPr>
              <a:t>‹#›</a:t>
            </a:fld>
            <a:endParaRPr lang="sv-SE" altLang="sv-SE"/>
          </a:p>
        </p:txBody>
      </p:sp>
    </p:spTree>
    <p:extLst>
      <p:ext uri="{BB962C8B-B14F-4D97-AF65-F5344CB8AC3E}">
        <p14:creationId xmlns:p14="http://schemas.microsoft.com/office/powerpoint/2010/main" val="1494860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9"/>
            <a:ext cx="103632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25F9A97F-B313-4C93-BE80-132F48E9814D}" type="slidenum">
              <a:rPr lang="sv-SE" altLang="sv-SE"/>
              <a:pPr>
                <a:defRPr/>
              </a:pPr>
              <a:t>‹#›</a:t>
            </a:fld>
            <a:endParaRPr lang="sv-SE" altLang="sv-SE"/>
          </a:p>
        </p:txBody>
      </p:sp>
    </p:spTree>
    <p:extLst>
      <p:ext uri="{BB962C8B-B14F-4D97-AF65-F5344CB8AC3E}">
        <p14:creationId xmlns:p14="http://schemas.microsoft.com/office/powerpoint/2010/main" val="3939376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196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0028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p:cNvSpPr>
            <a:spLocks noGrp="1" noChangeArrowheads="1"/>
          </p:cNvSpPr>
          <p:nvPr>
            <p:ph type="sldNum" sz="quarter" idx="12"/>
          </p:nvPr>
        </p:nvSpPr>
        <p:spPr>
          <a:ln/>
        </p:spPr>
        <p:txBody>
          <a:bodyPr/>
          <a:lstStyle>
            <a:lvl1pPr>
              <a:defRPr/>
            </a:lvl1pPr>
          </a:lstStyle>
          <a:p>
            <a:pPr>
              <a:defRPr/>
            </a:pPr>
            <a:fld id="{3D5D6681-39A0-4C2F-86F0-765005B66582}" type="slidenum">
              <a:rPr lang="sv-SE" altLang="sv-SE"/>
              <a:pPr>
                <a:defRPr/>
              </a:pPr>
              <a:t>‹#›</a:t>
            </a:fld>
            <a:endParaRPr lang="sv-SE" altLang="sv-SE"/>
          </a:p>
        </p:txBody>
      </p:sp>
    </p:spTree>
    <p:extLst>
      <p:ext uri="{BB962C8B-B14F-4D97-AF65-F5344CB8AC3E}">
        <p14:creationId xmlns:p14="http://schemas.microsoft.com/office/powerpoint/2010/main" val="2119214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9" name="Rectangle 6"/>
          <p:cNvSpPr>
            <a:spLocks noGrp="1" noChangeArrowheads="1"/>
          </p:cNvSpPr>
          <p:nvPr>
            <p:ph type="sldNum" sz="quarter" idx="12"/>
          </p:nvPr>
        </p:nvSpPr>
        <p:spPr>
          <a:ln/>
        </p:spPr>
        <p:txBody>
          <a:bodyPr/>
          <a:lstStyle>
            <a:lvl1pPr>
              <a:defRPr/>
            </a:lvl1pPr>
          </a:lstStyle>
          <a:p>
            <a:pPr>
              <a:defRPr/>
            </a:pPr>
            <a:fld id="{48F75C69-76EA-4088-A5CE-4D680FD7A95D}" type="slidenum">
              <a:rPr lang="sv-SE" altLang="sv-SE"/>
              <a:pPr>
                <a:defRPr/>
              </a:pPr>
              <a:t>‹#›</a:t>
            </a:fld>
            <a:endParaRPr lang="sv-SE" altLang="sv-SE"/>
          </a:p>
        </p:txBody>
      </p:sp>
    </p:spTree>
    <p:extLst>
      <p:ext uri="{BB962C8B-B14F-4D97-AF65-F5344CB8AC3E}">
        <p14:creationId xmlns:p14="http://schemas.microsoft.com/office/powerpoint/2010/main" val="750127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5" name="Rectangle 6"/>
          <p:cNvSpPr>
            <a:spLocks noGrp="1" noChangeArrowheads="1"/>
          </p:cNvSpPr>
          <p:nvPr>
            <p:ph type="sldNum" sz="quarter" idx="12"/>
          </p:nvPr>
        </p:nvSpPr>
        <p:spPr>
          <a:ln/>
        </p:spPr>
        <p:txBody>
          <a:bodyPr/>
          <a:lstStyle>
            <a:lvl1pPr>
              <a:defRPr/>
            </a:lvl1pPr>
          </a:lstStyle>
          <a:p>
            <a:pPr>
              <a:defRPr/>
            </a:pPr>
            <a:fld id="{8770F4E8-90A4-4FF5-ACD6-8B871AB863E7}" type="slidenum">
              <a:rPr lang="sv-SE" altLang="sv-SE"/>
              <a:pPr>
                <a:defRPr/>
              </a:pPr>
              <a:t>‹#›</a:t>
            </a:fld>
            <a:endParaRPr lang="sv-SE" altLang="sv-SE"/>
          </a:p>
        </p:txBody>
      </p:sp>
    </p:spTree>
    <p:extLst>
      <p:ext uri="{BB962C8B-B14F-4D97-AF65-F5344CB8AC3E}">
        <p14:creationId xmlns:p14="http://schemas.microsoft.com/office/powerpoint/2010/main" val="177121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196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0028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F15BF341-46F0-4CCB-ABC6-96A696A12369}" type="datetime1">
              <a:rPr lang="en-GB" smtClean="0"/>
              <a:t>20/07/2018</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06930D28-CA75-4F1C-ACB8-00F41069A828}" type="slidenum">
              <a:rPr lang="sv-SE" altLang="en-US"/>
              <a:pPr>
                <a:defRPr/>
              </a:pPr>
              <a:t>‹#›</a:t>
            </a:fld>
            <a:endParaRPr lang="sv-SE" altLang="en-US"/>
          </a:p>
        </p:txBody>
      </p:sp>
    </p:spTree>
    <p:extLst>
      <p:ext uri="{BB962C8B-B14F-4D97-AF65-F5344CB8AC3E}">
        <p14:creationId xmlns:p14="http://schemas.microsoft.com/office/powerpoint/2010/main" val="2763669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4" name="Rectangle 6"/>
          <p:cNvSpPr>
            <a:spLocks noGrp="1" noChangeArrowheads="1"/>
          </p:cNvSpPr>
          <p:nvPr>
            <p:ph type="sldNum" sz="quarter" idx="12"/>
          </p:nvPr>
        </p:nvSpPr>
        <p:spPr>
          <a:ln/>
        </p:spPr>
        <p:txBody>
          <a:bodyPr/>
          <a:lstStyle>
            <a:lvl1pPr>
              <a:defRPr/>
            </a:lvl1pPr>
          </a:lstStyle>
          <a:p>
            <a:pPr>
              <a:defRPr/>
            </a:pPr>
            <a:fld id="{FC4F9420-07E6-4BAE-96A1-09978FA07681}" type="slidenum">
              <a:rPr lang="sv-SE" altLang="sv-SE"/>
              <a:pPr>
                <a:defRPr/>
              </a:pPr>
              <a:t>‹#›</a:t>
            </a:fld>
            <a:endParaRPr lang="sv-SE" altLang="sv-SE"/>
          </a:p>
        </p:txBody>
      </p:sp>
    </p:spTree>
    <p:extLst>
      <p:ext uri="{BB962C8B-B14F-4D97-AF65-F5344CB8AC3E}">
        <p14:creationId xmlns:p14="http://schemas.microsoft.com/office/powerpoint/2010/main" val="2710605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p:cNvSpPr>
            <a:spLocks noGrp="1" noChangeArrowheads="1"/>
          </p:cNvSpPr>
          <p:nvPr>
            <p:ph type="sldNum" sz="quarter" idx="12"/>
          </p:nvPr>
        </p:nvSpPr>
        <p:spPr>
          <a:ln/>
        </p:spPr>
        <p:txBody>
          <a:bodyPr/>
          <a:lstStyle>
            <a:lvl1pPr>
              <a:defRPr/>
            </a:lvl1pPr>
          </a:lstStyle>
          <a:p>
            <a:pPr>
              <a:defRPr/>
            </a:pPr>
            <a:fld id="{18F76C06-E3E1-46A6-81D2-6BA00FCE4242}" type="slidenum">
              <a:rPr lang="sv-SE" altLang="sv-SE"/>
              <a:pPr>
                <a:defRPr/>
              </a:pPr>
              <a:t>‹#›</a:t>
            </a:fld>
            <a:endParaRPr lang="sv-SE" altLang="sv-SE"/>
          </a:p>
        </p:txBody>
      </p:sp>
    </p:spTree>
    <p:extLst>
      <p:ext uri="{BB962C8B-B14F-4D97-AF65-F5344CB8AC3E}">
        <p14:creationId xmlns:p14="http://schemas.microsoft.com/office/powerpoint/2010/main" val="1904893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p:cNvSpPr>
            <a:spLocks noGrp="1" noChangeArrowheads="1"/>
          </p:cNvSpPr>
          <p:nvPr>
            <p:ph type="sldNum" sz="quarter" idx="12"/>
          </p:nvPr>
        </p:nvSpPr>
        <p:spPr>
          <a:ln/>
        </p:spPr>
        <p:txBody>
          <a:bodyPr/>
          <a:lstStyle>
            <a:lvl1pPr>
              <a:defRPr/>
            </a:lvl1pPr>
          </a:lstStyle>
          <a:p>
            <a:pPr>
              <a:defRPr/>
            </a:pPr>
            <a:fld id="{97680211-A875-464B-AB06-BF57A71F1356}" type="slidenum">
              <a:rPr lang="sv-SE" altLang="sv-SE"/>
              <a:pPr>
                <a:defRPr/>
              </a:pPr>
              <a:t>‹#›</a:t>
            </a:fld>
            <a:endParaRPr lang="sv-SE" altLang="sv-SE"/>
          </a:p>
        </p:txBody>
      </p:sp>
    </p:spTree>
    <p:extLst>
      <p:ext uri="{BB962C8B-B14F-4D97-AF65-F5344CB8AC3E}">
        <p14:creationId xmlns:p14="http://schemas.microsoft.com/office/powerpoint/2010/main" val="4261847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AC7D4362-79F4-46B3-8C2B-DD0BD4B98B67}" type="slidenum">
              <a:rPr lang="sv-SE" altLang="sv-SE"/>
              <a:pPr>
                <a:defRPr/>
              </a:pPr>
              <a:t>‹#›</a:t>
            </a:fld>
            <a:endParaRPr lang="sv-SE" altLang="sv-SE"/>
          </a:p>
        </p:txBody>
      </p:sp>
    </p:spTree>
    <p:extLst>
      <p:ext uri="{BB962C8B-B14F-4D97-AF65-F5344CB8AC3E}">
        <p14:creationId xmlns:p14="http://schemas.microsoft.com/office/powerpoint/2010/main" val="89859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492067" y="1054100"/>
            <a:ext cx="2590800" cy="51816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19667" y="1054100"/>
            <a:ext cx="7569200" cy="51816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7B1A2164-A557-4FA4-9BE3-E2C78E452825}" type="slidenum">
              <a:rPr lang="sv-SE" altLang="sv-SE"/>
              <a:pPr>
                <a:defRPr/>
              </a:pPr>
              <a:t>‹#›</a:t>
            </a:fld>
            <a:endParaRPr lang="sv-SE" altLang="sv-SE"/>
          </a:p>
        </p:txBody>
      </p:sp>
    </p:spTree>
    <p:extLst>
      <p:ext uri="{BB962C8B-B14F-4D97-AF65-F5344CB8AC3E}">
        <p14:creationId xmlns:p14="http://schemas.microsoft.com/office/powerpoint/2010/main" val="2723996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719667" y="1054100"/>
            <a:ext cx="103632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719667" y="2120900"/>
            <a:ext cx="10363200" cy="4114800"/>
          </a:xfrm>
        </p:spPr>
        <p:txBody>
          <a:bodyPr/>
          <a:lstStyle/>
          <a:p>
            <a:pPr lvl="0"/>
            <a:endParaRPr lang="sv-SE" noProof="0" smtClean="0"/>
          </a:p>
        </p:txBody>
      </p:sp>
      <p:sp>
        <p:nvSpPr>
          <p:cNvPr id="4"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p:cNvSpPr>
            <a:spLocks noGrp="1" noChangeArrowheads="1"/>
          </p:cNvSpPr>
          <p:nvPr>
            <p:ph type="sldNum" sz="quarter" idx="12"/>
          </p:nvPr>
        </p:nvSpPr>
        <p:spPr>
          <a:ln/>
        </p:spPr>
        <p:txBody>
          <a:bodyPr/>
          <a:lstStyle>
            <a:lvl1pPr>
              <a:defRPr/>
            </a:lvl1pPr>
          </a:lstStyle>
          <a:p>
            <a:pPr>
              <a:defRPr/>
            </a:pPr>
            <a:fld id="{CB7EA988-1720-4826-9473-10155875FF2A}" type="slidenum">
              <a:rPr lang="sv-SE" altLang="sv-SE"/>
              <a:pPr>
                <a:defRPr/>
              </a:pPr>
              <a:t>‹#›</a:t>
            </a:fld>
            <a:endParaRPr lang="sv-SE" altLang="sv-SE"/>
          </a:p>
        </p:txBody>
      </p:sp>
    </p:spTree>
    <p:extLst>
      <p:ext uri="{BB962C8B-B14F-4D97-AF65-F5344CB8AC3E}">
        <p14:creationId xmlns:p14="http://schemas.microsoft.com/office/powerpoint/2010/main" val="20340243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19667" y="1054100"/>
            <a:ext cx="103632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19667" y="2120900"/>
            <a:ext cx="508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002867" y="2120900"/>
            <a:ext cx="508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9D69C6A6-882A-4FD0-8A5C-F0F12F659860}" type="datetime4">
              <a:rPr lang="en-CA" altLang="sv-SE"/>
              <a:pPr>
                <a:defRPr/>
              </a:pPr>
              <a:t>July 20, 2018</a:t>
            </a:fld>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p:cNvSpPr>
            <a:spLocks noGrp="1" noChangeArrowheads="1"/>
          </p:cNvSpPr>
          <p:nvPr>
            <p:ph type="sldNum" sz="quarter" idx="12"/>
          </p:nvPr>
        </p:nvSpPr>
        <p:spPr>
          <a:ln/>
        </p:spPr>
        <p:txBody>
          <a:bodyPr/>
          <a:lstStyle>
            <a:lvl1pPr>
              <a:defRPr/>
            </a:lvl1pPr>
          </a:lstStyle>
          <a:p>
            <a:pPr>
              <a:defRPr/>
            </a:pPr>
            <a:fld id="{13E035F4-FC31-496B-9CD9-87B234C4E8F0}" type="slidenum">
              <a:rPr lang="sv-SE" altLang="sv-SE"/>
              <a:pPr>
                <a:defRPr/>
              </a:pPr>
              <a:t>‹#›</a:t>
            </a:fld>
            <a:endParaRPr lang="sv-SE" altLang="sv-SE"/>
          </a:p>
        </p:txBody>
      </p:sp>
    </p:spTree>
    <p:extLst>
      <p:ext uri="{BB962C8B-B14F-4D97-AF65-F5344CB8AC3E}">
        <p14:creationId xmlns:p14="http://schemas.microsoft.com/office/powerpoint/2010/main" val="31216554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27383" y="657228"/>
            <a:ext cx="11137237" cy="1008064"/>
          </a:xfrm>
        </p:spPr>
        <p:txBody>
          <a:bodyPr/>
          <a:lstStyle/>
          <a:p>
            <a:r>
              <a:rPr lang="fi-FI"/>
              <a:t>Muokkaa perustyyl. napsautt.</a:t>
            </a:r>
            <a:endParaRPr lang="en-US"/>
          </a:p>
        </p:txBody>
      </p:sp>
      <p:sp>
        <p:nvSpPr>
          <p:cNvPr id="3" name="Sisällön paikkamerkki 2"/>
          <p:cNvSpPr>
            <a:spLocks noGrp="1"/>
          </p:cNvSpPr>
          <p:nvPr>
            <p:ph idx="1"/>
          </p:nvPr>
        </p:nvSpPr>
        <p:spPr>
          <a:xfrm>
            <a:off x="527383" y="1844677"/>
            <a:ext cx="11137237" cy="41767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Rectangle 4"/>
          <p:cNvSpPr>
            <a:spLocks noGrp="1" noChangeArrowheads="1"/>
          </p:cNvSpPr>
          <p:nvPr>
            <p:ph type="dt" sz="half" idx="10"/>
          </p:nvPr>
        </p:nvSpPr>
        <p:spPr/>
        <p:txBody>
          <a:bodyPr/>
          <a:lstStyle>
            <a:lvl1pPr algn="r" eaLnBrk="0" hangingPunct="0">
              <a:defRPr sz="917">
                <a:solidFill>
                  <a:srgbClr val="353535"/>
                </a:solidFill>
              </a:defRPr>
            </a:lvl1pPr>
          </a:lstStyle>
          <a:p>
            <a:pPr>
              <a:defRPr/>
            </a:pPr>
            <a:fld id="{29808829-6459-4A4D-8E36-E7F647D667FC}" type="datetime1">
              <a:rPr lang="fi-FI"/>
              <a:pPr>
                <a:defRPr/>
              </a:pPr>
              <a:t>20.7.2018</a:t>
            </a:fld>
            <a:endParaRPr lang="fi-FI" dirty="0"/>
          </a:p>
        </p:txBody>
      </p:sp>
      <p:sp>
        <p:nvSpPr>
          <p:cNvPr id="5" name="Rectangle 5"/>
          <p:cNvSpPr>
            <a:spLocks noGrp="1" noChangeArrowheads="1"/>
          </p:cNvSpPr>
          <p:nvPr>
            <p:ph type="ftr" sz="quarter" idx="11"/>
          </p:nvPr>
        </p:nvSpPr>
        <p:spPr/>
        <p:txBody>
          <a:bodyPr/>
          <a:lstStyle>
            <a:lvl1pPr algn="r" eaLnBrk="0" hangingPunct="0">
              <a:defRPr sz="917">
                <a:solidFill>
                  <a:srgbClr val="D4D4D4">
                    <a:lumMod val="25000"/>
                  </a:srgbClr>
                </a:solidFill>
              </a:defRPr>
            </a:lvl1pPr>
          </a:lstStyle>
          <a:p>
            <a:pPr>
              <a:defRPr/>
            </a:pPr>
            <a:r>
              <a:rPr lang="fi-FI"/>
              <a:t>Esityksen nimi / Tekijä</a:t>
            </a: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8C68F14-ABCC-441B-BEBB-139C4360F064}" type="slidenum">
              <a:rPr lang="fi-FI" altLang="sv-SE"/>
              <a:pPr>
                <a:defRPr/>
              </a:pPr>
              <a:t>‹#›</a:t>
            </a:fld>
            <a:endParaRPr lang="fi-FI" altLang="sv-SE"/>
          </a:p>
        </p:txBody>
      </p:sp>
    </p:spTree>
    <p:extLst>
      <p:ext uri="{BB962C8B-B14F-4D97-AF65-F5344CB8AC3E}">
        <p14:creationId xmlns:p14="http://schemas.microsoft.com/office/powerpoint/2010/main" val="2080627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527383" y="657228"/>
            <a:ext cx="11137237" cy="1008064"/>
          </a:xfrm>
        </p:spPr>
        <p:txBody>
          <a:bodyPr/>
          <a:lstStyle/>
          <a:p>
            <a:r>
              <a:rPr lang="fi-FI"/>
              <a:t>Muokkaa perustyyl. napsautt.</a:t>
            </a:r>
            <a:endParaRPr lang="en-US"/>
          </a:p>
        </p:txBody>
      </p:sp>
      <p:sp>
        <p:nvSpPr>
          <p:cNvPr id="3" name="Sisällön paikkamerkki 2"/>
          <p:cNvSpPr>
            <a:spLocks noGrp="1"/>
          </p:cNvSpPr>
          <p:nvPr>
            <p:ph idx="1"/>
          </p:nvPr>
        </p:nvSpPr>
        <p:spPr>
          <a:xfrm>
            <a:off x="527383" y="1844677"/>
            <a:ext cx="6528725" cy="41767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Sisällön paikkamerkki 2"/>
          <p:cNvSpPr>
            <a:spLocks noGrp="1"/>
          </p:cNvSpPr>
          <p:nvPr>
            <p:ph idx="13"/>
          </p:nvPr>
        </p:nvSpPr>
        <p:spPr>
          <a:xfrm>
            <a:off x="7248129" y="1873628"/>
            <a:ext cx="4416491" cy="4147661"/>
          </a:xfrm>
        </p:spPr>
        <p:txBody>
          <a:bodyPr/>
          <a:lstStyle>
            <a:lvl1pPr marL="0" indent="0">
              <a:buNone/>
              <a:defRPr/>
            </a:lvl1pPr>
          </a:lstStyle>
          <a:p>
            <a:pPr lvl="0"/>
            <a:endParaRPr lang="en-US" dirty="0"/>
          </a:p>
        </p:txBody>
      </p:sp>
      <p:sp>
        <p:nvSpPr>
          <p:cNvPr id="5" name="Rectangle 4"/>
          <p:cNvSpPr>
            <a:spLocks noGrp="1" noChangeArrowheads="1"/>
          </p:cNvSpPr>
          <p:nvPr>
            <p:ph type="dt" sz="half" idx="14"/>
          </p:nvPr>
        </p:nvSpPr>
        <p:spPr/>
        <p:txBody>
          <a:bodyPr/>
          <a:lstStyle>
            <a:lvl1pPr algn="r" eaLnBrk="0" hangingPunct="0">
              <a:defRPr sz="917">
                <a:solidFill>
                  <a:srgbClr val="353535"/>
                </a:solidFill>
              </a:defRPr>
            </a:lvl1pPr>
          </a:lstStyle>
          <a:p>
            <a:pPr>
              <a:defRPr/>
            </a:pPr>
            <a:fld id="{B87F0F33-5629-4FE5-84E3-D6B719988D02}" type="datetime1">
              <a:rPr lang="fi-FI"/>
              <a:pPr>
                <a:defRPr/>
              </a:pPr>
              <a:t>20.7.2018</a:t>
            </a:fld>
            <a:endParaRPr lang="fi-FI" dirty="0"/>
          </a:p>
        </p:txBody>
      </p:sp>
      <p:sp>
        <p:nvSpPr>
          <p:cNvPr id="6" name="Rectangle 5"/>
          <p:cNvSpPr>
            <a:spLocks noGrp="1" noChangeArrowheads="1"/>
          </p:cNvSpPr>
          <p:nvPr>
            <p:ph type="ftr" sz="quarter" idx="15"/>
          </p:nvPr>
        </p:nvSpPr>
        <p:spPr/>
        <p:txBody>
          <a:bodyPr/>
          <a:lstStyle>
            <a:lvl1pPr algn="r" eaLnBrk="0" hangingPunct="0">
              <a:defRPr sz="917">
                <a:solidFill>
                  <a:srgbClr val="D4D4D4">
                    <a:lumMod val="25000"/>
                  </a:srgbClr>
                </a:solidFill>
              </a:defRPr>
            </a:lvl1pPr>
          </a:lstStyle>
          <a:p>
            <a:pPr>
              <a:defRPr/>
            </a:pPr>
            <a:r>
              <a:rPr lang="fi-FI"/>
              <a:t>Esityksen nimi / Tekijä</a:t>
            </a:r>
          </a:p>
        </p:txBody>
      </p:sp>
      <p:sp>
        <p:nvSpPr>
          <p:cNvPr id="7" name="Rectangle 6"/>
          <p:cNvSpPr>
            <a:spLocks noGrp="1" noChangeArrowheads="1"/>
          </p:cNvSpPr>
          <p:nvPr>
            <p:ph type="sldNum" sz="quarter" idx="16"/>
          </p:nvPr>
        </p:nvSpPr>
        <p:spPr/>
        <p:txBody>
          <a:bodyPr/>
          <a:lstStyle>
            <a:lvl1pPr eaLnBrk="0" hangingPunct="0">
              <a:defRPr/>
            </a:lvl1pPr>
          </a:lstStyle>
          <a:p>
            <a:pPr>
              <a:defRPr/>
            </a:pPr>
            <a:fld id="{C6916BF6-B830-4104-8009-0ED6473656DD}" type="slidenum">
              <a:rPr lang="fi-FI" altLang="sv-SE"/>
              <a:pPr>
                <a:defRPr/>
              </a:pPr>
              <a:t>‹#›</a:t>
            </a:fld>
            <a:endParaRPr lang="fi-FI" altLang="sv-SE"/>
          </a:p>
        </p:txBody>
      </p:sp>
    </p:spTree>
    <p:extLst>
      <p:ext uri="{BB962C8B-B14F-4D97-AF65-F5344CB8AC3E}">
        <p14:creationId xmlns:p14="http://schemas.microsoft.com/office/powerpoint/2010/main" val="29527852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r" eaLnBrk="0" hangingPunct="0">
              <a:defRPr sz="917">
                <a:solidFill>
                  <a:srgbClr val="353535"/>
                </a:solidFill>
              </a:defRPr>
            </a:lvl1pPr>
          </a:lstStyle>
          <a:p>
            <a:pPr>
              <a:defRPr/>
            </a:pPr>
            <a:fld id="{0C122545-7C61-492D-9415-AACC1FD14D63}" type="datetime1">
              <a:rPr lang="fi-FI"/>
              <a:pPr>
                <a:defRPr/>
              </a:pPr>
              <a:t>20.7.2018</a:t>
            </a:fld>
            <a:endParaRPr lang="fi-FI" dirty="0"/>
          </a:p>
        </p:txBody>
      </p:sp>
      <p:sp>
        <p:nvSpPr>
          <p:cNvPr id="3" name="Rectangle 5"/>
          <p:cNvSpPr>
            <a:spLocks noGrp="1" noChangeArrowheads="1"/>
          </p:cNvSpPr>
          <p:nvPr>
            <p:ph type="ftr" sz="quarter" idx="11"/>
          </p:nvPr>
        </p:nvSpPr>
        <p:spPr/>
        <p:txBody>
          <a:bodyPr/>
          <a:lstStyle>
            <a:lvl1pPr algn="r" eaLnBrk="0" hangingPunct="0">
              <a:defRPr sz="917">
                <a:solidFill>
                  <a:srgbClr val="D4D4D4">
                    <a:lumMod val="25000"/>
                  </a:srgbClr>
                </a:solidFill>
              </a:defRPr>
            </a:lvl1pPr>
          </a:lstStyle>
          <a:p>
            <a:pPr>
              <a:defRPr/>
            </a:pPr>
            <a:r>
              <a:rPr lang="fi-FI"/>
              <a:t>Esityksen nimi / Tekijä</a:t>
            </a:r>
          </a:p>
        </p:txBody>
      </p:sp>
      <p:sp>
        <p:nvSpPr>
          <p:cNvPr id="4" name="Rectangle 6"/>
          <p:cNvSpPr>
            <a:spLocks noGrp="1" noChangeArrowheads="1"/>
          </p:cNvSpPr>
          <p:nvPr>
            <p:ph type="sldNum" sz="quarter" idx="12"/>
          </p:nvPr>
        </p:nvSpPr>
        <p:spPr/>
        <p:txBody>
          <a:bodyPr/>
          <a:lstStyle>
            <a:lvl1pPr eaLnBrk="0" hangingPunct="0">
              <a:defRPr/>
            </a:lvl1pPr>
          </a:lstStyle>
          <a:p>
            <a:pPr>
              <a:defRPr/>
            </a:pPr>
            <a:fld id="{90598E69-E312-4EB8-8E46-6EFCADA8B9CB}" type="slidenum">
              <a:rPr lang="fi-FI" altLang="sv-SE"/>
              <a:pPr>
                <a:defRPr/>
              </a:pPr>
              <a:t>‹#›</a:t>
            </a:fld>
            <a:endParaRPr lang="fi-FI" altLang="sv-SE"/>
          </a:p>
        </p:txBody>
      </p:sp>
    </p:spTree>
    <p:extLst>
      <p:ext uri="{BB962C8B-B14F-4D97-AF65-F5344CB8AC3E}">
        <p14:creationId xmlns:p14="http://schemas.microsoft.com/office/powerpoint/2010/main" val="233149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fld id="{4DB7212A-ABA8-4336-8B88-17257F94479F}" type="datetime1">
              <a:rPr lang="en-GB" smtClean="0"/>
              <a:t>20/07/2018</a:t>
            </a:fld>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E512D22C-BA28-475A-8E42-323C9E1037BA}" type="slidenum">
              <a:rPr lang="sv-SE" altLang="en-US"/>
              <a:pPr>
                <a:defRPr/>
              </a:pPr>
              <a:t>‹#›</a:t>
            </a:fld>
            <a:endParaRPr lang="sv-SE" altLang="en-US"/>
          </a:p>
        </p:txBody>
      </p:sp>
    </p:spTree>
    <p:extLst>
      <p:ext uri="{BB962C8B-B14F-4D97-AF65-F5344CB8AC3E}">
        <p14:creationId xmlns:p14="http://schemas.microsoft.com/office/powerpoint/2010/main" val="2530729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Aloitus">
    <p:spTree>
      <p:nvGrpSpPr>
        <p:cNvPr id="1" name=""/>
        <p:cNvGrpSpPr/>
        <p:nvPr/>
      </p:nvGrpSpPr>
      <p:grpSpPr>
        <a:xfrm>
          <a:off x="0" y="0"/>
          <a:ext cx="0" cy="0"/>
          <a:chOff x="0" y="0"/>
          <a:chExt cx="0" cy="0"/>
        </a:xfrm>
      </p:grpSpPr>
      <p:sp>
        <p:nvSpPr>
          <p:cNvPr id="5" name="Tekstiruutu 10"/>
          <p:cNvSpPr txBox="1"/>
          <p:nvPr userDrawn="1"/>
        </p:nvSpPr>
        <p:spPr>
          <a:xfrm>
            <a:off x="431801" y="6226175"/>
            <a:ext cx="4703233" cy="230188"/>
          </a:xfrm>
          <a:prstGeom prst="rect">
            <a:avLst/>
          </a:prstGeom>
          <a:noFill/>
        </p:spPr>
        <p:txBody>
          <a:bodyPr>
            <a:spAutoFit/>
          </a:bodyPr>
          <a:lstStyle>
            <a:lvl1pPr>
              <a:defRPr sz="1400">
                <a:solidFill>
                  <a:schemeClr val="tx1"/>
                </a:solidFill>
                <a:latin typeface="Palatino Linotype" panose="02040502050505030304" pitchFamily="18" charset="0"/>
              </a:defRPr>
            </a:lvl1pPr>
            <a:lvl2pPr marL="742950" indent="-285750">
              <a:defRPr sz="1400">
                <a:solidFill>
                  <a:schemeClr val="tx1"/>
                </a:solidFill>
                <a:latin typeface="Palatino Linotype" panose="02040502050505030304" pitchFamily="18" charset="0"/>
              </a:defRPr>
            </a:lvl2pPr>
            <a:lvl3pPr marL="1143000" indent="-228600">
              <a:defRPr sz="1400">
                <a:solidFill>
                  <a:schemeClr val="tx1"/>
                </a:solidFill>
                <a:latin typeface="Palatino Linotype" panose="02040502050505030304" pitchFamily="18" charset="0"/>
              </a:defRPr>
            </a:lvl3pPr>
            <a:lvl4pPr marL="1600200" indent="-228600">
              <a:defRPr sz="1400">
                <a:solidFill>
                  <a:schemeClr val="tx1"/>
                </a:solidFill>
                <a:latin typeface="Palatino Linotype" panose="02040502050505030304" pitchFamily="18" charset="0"/>
              </a:defRPr>
            </a:lvl4pPr>
            <a:lvl5pPr marL="2057400" indent="-228600">
              <a:defRPr sz="14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14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14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14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1400">
                <a:solidFill>
                  <a:schemeClr val="tx1"/>
                </a:solidFill>
                <a:latin typeface="Palatino Linotype" panose="02040502050505030304" pitchFamily="18" charset="0"/>
              </a:defRPr>
            </a:lvl9pPr>
          </a:lstStyle>
          <a:p>
            <a:pPr eaLnBrk="1" hangingPunct="1">
              <a:defRPr/>
            </a:pPr>
            <a:r>
              <a:rPr lang="fi-FI" altLang="sv-SE" sz="900" b="1" smtClean="0">
                <a:solidFill>
                  <a:srgbClr val="353535"/>
                </a:solidFill>
                <a:latin typeface="Myriad Pro" pitchFamily="34" charset="0"/>
                <a:ea typeface="Myriad Pro" pitchFamily="34" charset="0"/>
                <a:cs typeface="Myriad Pro" pitchFamily="34" charset="0"/>
              </a:rPr>
              <a:t>UEF</a:t>
            </a:r>
            <a:r>
              <a:rPr lang="fi-FI" altLang="sv-SE" sz="900" smtClean="0">
                <a:solidFill>
                  <a:srgbClr val="353535"/>
                </a:solidFill>
                <a:latin typeface="Myriad Pro" pitchFamily="34" charset="0"/>
                <a:ea typeface="Myriad Pro" pitchFamily="34" charset="0"/>
                <a:cs typeface="Myriad Pro" pitchFamily="34" charset="0"/>
              </a:rPr>
              <a:t> // University of Eastern Finland</a:t>
            </a:r>
          </a:p>
        </p:txBody>
      </p:sp>
      <p:sp>
        <p:nvSpPr>
          <p:cNvPr id="7" name="Suorakulmio 8"/>
          <p:cNvSpPr/>
          <p:nvPr userDrawn="1"/>
        </p:nvSpPr>
        <p:spPr>
          <a:xfrm>
            <a:off x="527051" y="6740526"/>
            <a:ext cx="11137900" cy="144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i-FI" sz="1167">
              <a:solidFill>
                <a:srgbClr val="FFFFFF"/>
              </a:solidFill>
            </a:endParaRPr>
          </a:p>
        </p:txBody>
      </p:sp>
      <p:pic>
        <p:nvPicPr>
          <p:cNvPr id="8" name="Kuva 17" descr="UEF_tunnus_harmaa_tausta.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4184" y="482601"/>
            <a:ext cx="1911349"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Grp="1" noChangeArrowheads="1"/>
          </p:cNvSpPr>
          <p:nvPr>
            <p:ph type="ctrTitle"/>
          </p:nvPr>
        </p:nvSpPr>
        <p:spPr>
          <a:xfrm>
            <a:off x="911424" y="2651315"/>
            <a:ext cx="10657184" cy="1555373"/>
          </a:xfrm>
        </p:spPr>
        <p:txBody>
          <a:bodyPr/>
          <a:lstStyle>
            <a:lvl1pPr>
              <a:lnSpc>
                <a:spcPts val="3500"/>
              </a:lnSpc>
              <a:defRPr sz="2750"/>
            </a:lvl1pPr>
          </a:lstStyle>
          <a:p>
            <a:r>
              <a:rPr lang="sv-SE" smtClean="0"/>
              <a:t>Klicka här för att ändra format</a:t>
            </a:r>
            <a:endParaRPr lang="fi-FI" dirty="0"/>
          </a:p>
        </p:txBody>
      </p:sp>
      <p:sp>
        <p:nvSpPr>
          <p:cNvPr id="81924" name="Rectangle 4"/>
          <p:cNvSpPr>
            <a:spLocks noGrp="1" noChangeArrowheads="1"/>
          </p:cNvSpPr>
          <p:nvPr>
            <p:ph type="subTitle" idx="1"/>
          </p:nvPr>
        </p:nvSpPr>
        <p:spPr>
          <a:xfrm>
            <a:off x="911424" y="4206687"/>
            <a:ext cx="10657184" cy="345638"/>
          </a:xfrm>
        </p:spPr>
        <p:txBody>
          <a:bodyPr rIns="91440"/>
          <a:lstStyle>
            <a:lvl1pPr marL="0" indent="0">
              <a:buFontTx/>
              <a:buNone/>
              <a:defRPr sz="1167" i="0">
                <a:solidFill>
                  <a:schemeClr val="tx1"/>
                </a:solidFill>
              </a:defRPr>
            </a:lvl1pPr>
          </a:lstStyle>
          <a:p>
            <a:r>
              <a:rPr lang="sv-SE" smtClean="0"/>
              <a:t>Klicka här för att ändra format på underrubrik i bakgrunden</a:t>
            </a:r>
            <a:endParaRPr lang="fi-FI" dirty="0"/>
          </a:p>
        </p:txBody>
      </p:sp>
      <p:sp>
        <p:nvSpPr>
          <p:cNvPr id="6" name="Tekstin paikkamerkki 5"/>
          <p:cNvSpPr>
            <a:spLocks noGrp="1"/>
          </p:cNvSpPr>
          <p:nvPr>
            <p:ph type="body" sz="quarter" idx="10"/>
          </p:nvPr>
        </p:nvSpPr>
        <p:spPr>
          <a:xfrm>
            <a:off x="6864087" y="6194107"/>
            <a:ext cx="4800533" cy="345638"/>
          </a:xfrm>
        </p:spPr>
        <p:txBody>
          <a:bodyPr/>
          <a:lstStyle>
            <a:lvl1pPr marL="0" indent="0" algn="r">
              <a:buNone/>
              <a:defRPr sz="1000" i="1">
                <a:solidFill>
                  <a:schemeClr val="accent2"/>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2543753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E25675-2FF9-4B48-A6C1-61C29D145D63}" type="datetime1">
              <a:rPr lang="en-US" altLang="sv-SE"/>
              <a:pPr>
                <a:defRPr/>
              </a:pPr>
              <a:t>7/20/2018</a:t>
            </a:fld>
            <a:endParaRPr lang="en-US" altLang="sv-S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E176C3-BB9F-43E2-B1E1-95FF98CA4AFE}" type="slidenum">
              <a:rPr lang="en-US" altLang="sv-SE"/>
              <a:pPr>
                <a:defRPr/>
              </a:pPr>
              <a:t>‹#›</a:t>
            </a:fld>
            <a:endParaRPr lang="en-US" altLang="sv-SE"/>
          </a:p>
        </p:txBody>
      </p:sp>
    </p:spTree>
    <p:extLst>
      <p:ext uri="{BB962C8B-B14F-4D97-AF65-F5344CB8AC3E}">
        <p14:creationId xmlns:p14="http://schemas.microsoft.com/office/powerpoint/2010/main" val="2153824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CEB4B7-03A2-4B2E-B3F4-912B28CA1194}" type="datetime1">
              <a:rPr lang="en-US" altLang="sv-SE"/>
              <a:pPr>
                <a:defRPr/>
              </a:pPr>
              <a:t>7/20/2018</a:t>
            </a:fld>
            <a:endParaRPr lang="en-US" altLang="sv-S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7547EC-FA05-47AB-AD15-E7D5DA942C40}" type="slidenum">
              <a:rPr lang="en-US" altLang="sv-SE"/>
              <a:pPr>
                <a:defRPr/>
              </a:pPr>
              <a:t>‹#›</a:t>
            </a:fld>
            <a:endParaRPr lang="en-US" altLang="sv-SE"/>
          </a:p>
        </p:txBody>
      </p:sp>
    </p:spTree>
    <p:extLst>
      <p:ext uri="{BB962C8B-B14F-4D97-AF65-F5344CB8AC3E}">
        <p14:creationId xmlns:p14="http://schemas.microsoft.com/office/powerpoint/2010/main" val="29025278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6F40A5-19C9-4DB9-9C62-4E728BD33019}" type="datetime1">
              <a:rPr lang="en-US" altLang="sv-SE"/>
              <a:pPr>
                <a:defRPr/>
              </a:pPr>
              <a:t>7/20/2018</a:t>
            </a:fld>
            <a:endParaRPr lang="en-US" altLang="sv-S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2A7DA-51BF-46AE-80A5-041FEF6F7402}" type="slidenum">
              <a:rPr lang="en-US" altLang="sv-SE"/>
              <a:pPr>
                <a:defRPr/>
              </a:pPr>
              <a:t>‹#›</a:t>
            </a:fld>
            <a:endParaRPr lang="en-US" altLang="sv-SE"/>
          </a:p>
        </p:txBody>
      </p:sp>
    </p:spTree>
    <p:extLst>
      <p:ext uri="{BB962C8B-B14F-4D97-AF65-F5344CB8AC3E}">
        <p14:creationId xmlns:p14="http://schemas.microsoft.com/office/powerpoint/2010/main" val="2186863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63936C-50DC-4C79-A71F-3E1B0CF645A6}" type="datetime1">
              <a:rPr lang="en-US" altLang="sv-SE"/>
              <a:pPr>
                <a:defRPr/>
              </a:pPr>
              <a:t>7/20/2018</a:t>
            </a:fld>
            <a:endParaRPr lang="en-US" altLang="sv-S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EB2DE2-EF9F-4ACB-A734-2FB9AB1767E2}" type="slidenum">
              <a:rPr lang="en-US" altLang="sv-SE"/>
              <a:pPr>
                <a:defRPr/>
              </a:pPr>
              <a:t>‹#›</a:t>
            </a:fld>
            <a:endParaRPr lang="en-US" altLang="sv-SE"/>
          </a:p>
        </p:txBody>
      </p:sp>
    </p:spTree>
    <p:extLst>
      <p:ext uri="{BB962C8B-B14F-4D97-AF65-F5344CB8AC3E}">
        <p14:creationId xmlns:p14="http://schemas.microsoft.com/office/powerpoint/2010/main" val="11945042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474D2D-E490-47C0-B859-8F0500D4667B}" type="datetime1">
              <a:rPr lang="en-US" altLang="sv-SE"/>
              <a:pPr>
                <a:defRPr/>
              </a:pPr>
              <a:t>7/20/2018</a:t>
            </a:fld>
            <a:endParaRPr lang="en-US" altLang="sv-S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EF00ED-7EAB-4A73-8ECF-0B84F990DF34}" type="slidenum">
              <a:rPr lang="en-US" altLang="sv-SE"/>
              <a:pPr>
                <a:defRPr/>
              </a:pPr>
              <a:t>‹#›</a:t>
            </a:fld>
            <a:endParaRPr lang="en-US" altLang="sv-SE"/>
          </a:p>
        </p:txBody>
      </p:sp>
    </p:spTree>
    <p:extLst>
      <p:ext uri="{BB962C8B-B14F-4D97-AF65-F5344CB8AC3E}">
        <p14:creationId xmlns:p14="http://schemas.microsoft.com/office/powerpoint/2010/main" val="38153061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B33490-71F3-4879-9647-9811880DB344}" type="datetime1">
              <a:rPr lang="en-US" altLang="sv-SE"/>
              <a:pPr>
                <a:defRPr/>
              </a:pPr>
              <a:t>7/20/2018</a:t>
            </a:fld>
            <a:endParaRPr lang="en-US" altLang="sv-S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901BF1-DBF7-4ACF-8A23-25944B8FC5B9}" type="slidenum">
              <a:rPr lang="en-US" altLang="sv-SE"/>
              <a:pPr>
                <a:defRPr/>
              </a:pPr>
              <a:t>‹#›</a:t>
            </a:fld>
            <a:endParaRPr lang="en-US" altLang="sv-SE"/>
          </a:p>
        </p:txBody>
      </p:sp>
    </p:spTree>
    <p:extLst>
      <p:ext uri="{BB962C8B-B14F-4D97-AF65-F5344CB8AC3E}">
        <p14:creationId xmlns:p14="http://schemas.microsoft.com/office/powerpoint/2010/main" val="341889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72E04E-0EB5-48E2-A5E1-708C25230941}" type="datetime1">
              <a:rPr lang="en-US" altLang="sv-SE"/>
              <a:pPr>
                <a:defRPr/>
              </a:pPr>
              <a:t>7/20/2018</a:t>
            </a:fld>
            <a:endParaRPr lang="en-US" altLang="sv-S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168E69A-F2CA-42F4-BB2B-FEBFAD5E0F3C}" type="slidenum">
              <a:rPr lang="en-US" altLang="sv-SE"/>
              <a:pPr>
                <a:defRPr/>
              </a:pPr>
              <a:t>‹#›</a:t>
            </a:fld>
            <a:endParaRPr lang="en-US" altLang="sv-SE"/>
          </a:p>
        </p:txBody>
      </p:sp>
    </p:spTree>
    <p:extLst>
      <p:ext uri="{BB962C8B-B14F-4D97-AF65-F5344CB8AC3E}">
        <p14:creationId xmlns:p14="http://schemas.microsoft.com/office/powerpoint/2010/main" val="33650655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sv-SE"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FF328F-57C3-4E87-9065-6E3BBEBC2041}" type="datetime1">
              <a:rPr lang="en-US" altLang="sv-SE"/>
              <a:pPr>
                <a:defRPr/>
              </a:pPr>
              <a:t>7/20/2018</a:t>
            </a:fld>
            <a:endParaRPr lang="en-US" altLang="sv-S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9EF29-461C-43A4-8F45-019F64CC2946}" type="slidenum">
              <a:rPr lang="en-US" altLang="sv-SE"/>
              <a:pPr>
                <a:defRPr/>
              </a:pPr>
              <a:t>‹#›</a:t>
            </a:fld>
            <a:endParaRPr lang="en-US" altLang="sv-SE"/>
          </a:p>
        </p:txBody>
      </p:sp>
    </p:spTree>
    <p:extLst>
      <p:ext uri="{BB962C8B-B14F-4D97-AF65-F5344CB8AC3E}">
        <p14:creationId xmlns:p14="http://schemas.microsoft.com/office/powerpoint/2010/main" val="3287630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sv-SE"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20327E-F43A-4214-97DC-099DE3F11BDB}" type="datetime1">
              <a:rPr lang="en-US" altLang="sv-SE"/>
              <a:pPr>
                <a:defRPr/>
              </a:pPr>
              <a:t>7/20/2018</a:t>
            </a:fld>
            <a:endParaRPr lang="en-US" altLang="sv-S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BE21AD-5618-4FF9-AF1D-5A7F1D8AC112}" type="slidenum">
              <a:rPr lang="en-US" altLang="sv-SE"/>
              <a:pPr>
                <a:defRPr/>
              </a:pPr>
              <a:t>‹#›</a:t>
            </a:fld>
            <a:endParaRPr lang="en-US" altLang="sv-SE"/>
          </a:p>
        </p:txBody>
      </p:sp>
    </p:spTree>
    <p:extLst>
      <p:ext uri="{BB962C8B-B14F-4D97-AF65-F5344CB8AC3E}">
        <p14:creationId xmlns:p14="http://schemas.microsoft.com/office/powerpoint/2010/main" val="121194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fld id="{A16BA22C-F5F8-4EC6-9449-DD9840D5F709}" type="datetime1">
              <a:rPr lang="en-GB" smtClean="0"/>
              <a:t>20/07/2018</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7CD470D3-DF52-4C2D-9406-79F6FA6D4EE5}" type="slidenum">
              <a:rPr lang="sv-SE" altLang="en-US"/>
              <a:pPr>
                <a:defRPr/>
              </a:pPr>
              <a:t>‹#›</a:t>
            </a:fld>
            <a:endParaRPr lang="sv-SE" altLang="en-US"/>
          </a:p>
        </p:txBody>
      </p:sp>
    </p:spTree>
    <p:extLst>
      <p:ext uri="{BB962C8B-B14F-4D97-AF65-F5344CB8AC3E}">
        <p14:creationId xmlns:p14="http://schemas.microsoft.com/office/powerpoint/2010/main" val="433253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78ED11-EBDE-456F-A2A5-9B8380B4F912}" type="datetime1">
              <a:rPr lang="en-US" altLang="sv-SE"/>
              <a:pPr>
                <a:defRPr/>
              </a:pPr>
              <a:t>7/20/2018</a:t>
            </a:fld>
            <a:endParaRPr lang="en-US" altLang="sv-S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5C8584-E21E-4469-A60E-2809F5CE2111}" type="slidenum">
              <a:rPr lang="en-US" altLang="sv-SE"/>
              <a:pPr>
                <a:defRPr/>
              </a:pPr>
              <a:t>‹#›</a:t>
            </a:fld>
            <a:endParaRPr lang="en-US" altLang="sv-SE"/>
          </a:p>
        </p:txBody>
      </p:sp>
    </p:spTree>
    <p:extLst>
      <p:ext uri="{BB962C8B-B14F-4D97-AF65-F5344CB8AC3E}">
        <p14:creationId xmlns:p14="http://schemas.microsoft.com/office/powerpoint/2010/main" val="149597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B89AD5-CC75-476C-8C64-2E5463E027BB}" type="datetime1">
              <a:rPr lang="en-US" altLang="sv-SE"/>
              <a:pPr>
                <a:defRPr/>
              </a:pPr>
              <a:t>7/20/2018</a:t>
            </a:fld>
            <a:endParaRPr lang="en-US" altLang="sv-S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0D5448-F1C7-4381-AA21-68312C9636CC}" type="slidenum">
              <a:rPr lang="en-US" altLang="sv-SE"/>
              <a:pPr>
                <a:defRPr/>
              </a:pPr>
              <a:t>‹#›</a:t>
            </a:fld>
            <a:endParaRPr lang="en-US" altLang="sv-SE"/>
          </a:p>
        </p:txBody>
      </p:sp>
    </p:spTree>
    <p:extLst>
      <p:ext uri="{BB962C8B-B14F-4D97-AF65-F5344CB8AC3E}">
        <p14:creationId xmlns:p14="http://schemas.microsoft.com/office/powerpoint/2010/main" val="341354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7AE85F2-32ED-4109-9842-9016F9FAEFD8}" type="datetime1">
              <a:rPr lang="zh-CN" altLang="sv-SE"/>
              <a:pPr>
                <a:defRPr/>
              </a:pPr>
              <a:t>2018/7/20</a:t>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ltLang="zh-CN"/>
              <a:t>1</a:t>
            </a:r>
          </a:p>
        </p:txBody>
      </p:sp>
      <p:sp>
        <p:nvSpPr>
          <p:cNvPr id="6" name="Slide Number Placeholder 5"/>
          <p:cNvSpPr>
            <a:spLocks noGrp="1"/>
          </p:cNvSpPr>
          <p:nvPr>
            <p:ph type="sldNum" sz="quarter" idx="12"/>
          </p:nvPr>
        </p:nvSpPr>
        <p:spPr/>
        <p:txBody>
          <a:bodyPr/>
          <a:lstStyle>
            <a:lvl1pPr>
              <a:defRPr/>
            </a:lvl1pPr>
          </a:lstStyle>
          <a:p>
            <a:pPr>
              <a:defRPr/>
            </a:pPr>
            <a:fld id="{4E9020B8-BF95-4A6D-8785-459019FDC01E}" type="slidenum">
              <a:rPr lang="en-US" altLang="zh-CN"/>
              <a:pPr>
                <a:defRPr/>
              </a:pPr>
              <a:t>‹#›</a:t>
            </a:fld>
            <a:endParaRPr lang="en-US" altLang="zh-CN"/>
          </a:p>
        </p:txBody>
      </p:sp>
    </p:spTree>
    <p:extLst>
      <p:ext uri="{BB962C8B-B14F-4D97-AF65-F5344CB8AC3E}">
        <p14:creationId xmlns:p14="http://schemas.microsoft.com/office/powerpoint/2010/main" val="781298432"/>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A477984-00C0-4129-AFE4-43C8B9348F98}" type="datetime1">
              <a:rPr lang="zh-CN" altLang="sv-SE"/>
              <a:pPr>
                <a:defRPr/>
              </a:pPr>
              <a:t>2018/7/20</a:t>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ltLang="zh-CN"/>
              <a:t>1</a:t>
            </a:r>
          </a:p>
        </p:txBody>
      </p:sp>
      <p:sp>
        <p:nvSpPr>
          <p:cNvPr id="6" name="Slide Number Placeholder 5"/>
          <p:cNvSpPr>
            <a:spLocks noGrp="1"/>
          </p:cNvSpPr>
          <p:nvPr>
            <p:ph type="sldNum" sz="quarter" idx="12"/>
          </p:nvPr>
        </p:nvSpPr>
        <p:spPr/>
        <p:txBody>
          <a:bodyPr/>
          <a:lstStyle>
            <a:lvl1pPr>
              <a:defRPr/>
            </a:lvl1pPr>
          </a:lstStyle>
          <a:p>
            <a:pPr>
              <a:defRPr/>
            </a:pPr>
            <a:fld id="{F2B5542C-1E4F-4396-A25D-25C5172D18E3}" type="slidenum">
              <a:rPr lang="en-US" altLang="zh-CN"/>
              <a:pPr>
                <a:defRPr/>
              </a:pPr>
              <a:t>‹#›</a:t>
            </a:fld>
            <a:endParaRPr lang="en-US" altLang="zh-CN"/>
          </a:p>
        </p:txBody>
      </p:sp>
    </p:spTree>
    <p:extLst>
      <p:ext uri="{BB962C8B-B14F-4D97-AF65-F5344CB8AC3E}">
        <p14:creationId xmlns:p14="http://schemas.microsoft.com/office/powerpoint/2010/main" val="3186549278"/>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E18928-7F35-49DF-9951-F82492B5BC39}" type="datetime1">
              <a:rPr lang="zh-CN" altLang="sv-SE"/>
              <a:pPr>
                <a:defRPr/>
              </a:pPr>
              <a:t>2018/7/20</a:t>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ltLang="zh-CN"/>
              <a:t>1</a:t>
            </a:r>
          </a:p>
        </p:txBody>
      </p:sp>
      <p:sp>
        <p:nvSpPr>
          <p:cNvPr id="6" name="Slide Number Placeholder 5"/>
          <p:cNvSpPr>
            <a:spLocks noGrp="1"/>
          </p:cNvSpPr>
          <p:nvPr>
            <p:ph type="sldNum" sz="quarter" idx="12"/>
          </p:nvPr>
        </p:nvSpPr>
        <p:spPr/>
        <p:txBody>
          <a:bodyPr/>
          <a:lstStyle>
            <a:lvl1pPr>
              <a:defRPr/>
            </a:lvl1pPr>
          </a:lstStyle>
          <a:p>
            <a:pPr>
              <a:defRPr/>
            </a:pPr>
            <a:fld id="{D22EDA21-74CF-41BF-9A01-5B3FC4B323A9}" type="slidenum">
              <a:rPr lang="en-US" altLang="zh-CN"/>
              <a:pPr>
                <a:defRPr/>
              </a:pPr>
              <a:t>‹#›</a:t>
            </a:fld>
            <a:endParaRPr lang="en-US" altLang="zh-CN"/>
          </a:p>
        </p:txBody>
      </p:sp>
    </p:spTree>
    <p:extLst>
      <p:ext uri="{BB962C8B-B14F-4D97-AF65-F5344CB8AC3E}">
        <p14:creationId xmlns:p14="http://schemas.microsoft.com/office/powerpoint/2010/main" val="2587573840"/>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9C670F2C-B64C-42F8-9F6B-E71634C3F3A8}" type="datetime1">
              <a:rPr lang="zh-CN" altLang="sv-SE"/>
              <a:pPr>
                <a:defRPr/>
              </a:pPr>
              <a:t>2018/7/20</a:t>
            </a:fld>
            <a:endParaRPr lang="en-US" altLang="zh-CN"/>
          </a:p>
        </p:txBody>
      </p:sp>
      <p:sp>
        <p:nvSpPr>
          <p:cNvPr id="6" name="Footer Placeholder 5"/>
          <p:cNvSpPr>
            <a:spLocks noGrp="1"/>
          </p:cNvSpPr>
          <p:nvPr>
            <p:ph type="ftr" sz="quarter" idx="11"/>
          </p:nvPr>
        </p:nvSpPr>
        <p:spPr/>
        <p:txBody>
          <a:bodyPr/>
          <a:lstStyle>
            <a:lvl1pPr>
              <a:defRPr/>
            </a:lvl1pPr>
          </a:lstStyle>
          <a:p>
            <a:pPr>
              <a:defRPr/>
            </a:pPr>
            <a:r>
              <a:rPr lang="en-US" altLang="zh-CN"/>
              <a:t>1</a:t>
            </a:r>
          </a:p>
        </p:txBody>
      </p:sp>
      <p:sp>
        <p:nvSpPr>
          <p:cNvPr id="7" name="Slide Number Placeholder 6"/>
          <p:cNvSpPr>
            <a:spLocks noGrp="1"/>
          </p:cNvSpPr>
          <p:nvPr>
            <p:ph type="sldNum" sz="quarter" idx="12"/>
          </p:nvPr>
        </p:nvSpPr>
        <p:spPr/>
        <p:txBody>
          <a:bodyPr/>
          <a:lstStyle>
            <a:lvl1pPr>
              <a:defRPr/>
            </a:lvl1pPr>
          </a:lstStyle>
          <a:p>
            <a:pPr>
              <a:defRPr/>
            </a:pPr>
            <a:fld id="{93A6C67E-65D1-4827-9348-9274BCD96C73}" type="slidenum">
              <a:rPr lang="en-US" altLang="zh-CN"/>
              <a:pPr>
                <a:defRPr/>
              </a:pPr>
              <a:t>‹#›</a:t>
            </a:fld>
            <a:endParaRPr lang="en-US" altLang="zh-CN"/>
          </a:p>
        </p:txBody>
      </p:sp>
    </p:spTree>
    <p:extLst>
      <p:ext uri="{BB962C8B-B14F-4D97-AF65-F5344CB8AC3E}">
        <p14:creationId xmlns:p14="http://schemas.microsoft.com/office/powerpoint/2010/main" val="162337305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5AE5B8B3-CF5E-45C2-88DE-E798EB2E4875}" type="datetime1">
              <a:rPr lang="zh-CN" altLang="sv-SE"/>
              <a:pPr>
                <a:defRPr/>
              </a:pPr>
              <a:t>2018/7/20</a:t>
            </a:fld>
            <a:endParaRPr lang="en-US" altLang="zh-CN"/>
          </a:p>
        </p:txBody>
      </p:sp>
      <p:sp>
        <p:nvSpPr>
          <p:cNvPr id="8" name="Footer Placeholder 7"/>
          <p:cNvSpPr>
            <a:spLocks noGrp="1"/>
          </p:cNvSpPr>
          <p:nvPr>
            <p:ph type="ftr" sz="quarter" idx="11"/>
          </p:nvPr>
        </p:nvSpPr>
        <p:spPr/>
        <p:txBody>
          <a:bodyPr/>
          <a:lstStyle>
            <a:lvl1pPr>
              <a:defRPr/>
            </a:lvl1pPr>
          </a:lstStyle>
          <a:p>
            <a:pPr>
              <a:defRPr/>
            </a:pPr>
            <a:r>
              <a:rPr lang="en-US" altLang="zh-CN"/>
              <a:t>1</a:t>
            </a:r>
          </a:p>
        </p:txBody>
      </p:sp>
      <p:sp>
        <p:nvSpPr>
          <p:cNvPr id="9" name="Slide Number Placeholder 8"/>
          <p:cNvSpPr>
            <a:spLocks noGrp="1"/>
          </p:cNvSpPr>
          <p:nvPr>
            <p:ph type="sldNum" sz="quarter" idx="12"/>
          </p:nvPr>
        </p:nvSpPr>
        <p:spPr/>
        <p:txBody>
          <a:bodyPr/>
          <a:lstStyle>
            <a:lvl1pPr>
              <a:defRPr/>
            </a:lvl1pPr>
          </a:lstStyle>
          <a:p>
            <a:pPr>
              <a:defRPr/>
            </a:pPr>
            <a:fld id="{AF3294A7-86A7-487A-A1FB-B1CA2A56FE59}" type="slidenum">
              <a:rPr lang="en-US" altLang="zh-CN"/>
              <a:pPr>
                <a:defRPr/>
              </a:pPr>
              <a:t>‹#›</a:t>
            </a:fld>
            <a:endParaRPr lang="en-US" altLang="zh-CN"/>
          </a:p>
        </p:txBody>
      </p:sp>
    </p:spTree>
    <p:extLst>
      <p:ext uri="{BB962C8B-B14F-4D97-AF65-F5344CB8AC3E}">
        <p14:creationId xmlns:p14="http://schemas.microsoft.com/office/powerpoint/2010/main" val="2205769170"/>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4A3EB6F2-D5D8-4D28-A5E1-BD8ECAEE22AE}" type="datetime1">
              <a:rPr lang="zh-CN" altLang="sv-SE"/>
              <a:pPr>
                <a:defRPr/>
              </a:pPr>
              <a:t>2018/7/20</a:t>
            </a:fld>
            <a:endParaRPr lang="en-US" altLang="zh-CN"/>
          </a:p>
        </p:txBody>
      </p:sp>
      <p:sp>
        <p:nvSpPr>
          <p:cNvPr id="4" name="Footer Placeholder 3"/>
          <p:cNvSpPr>
            <a:spLocks noGrp="1"/>
          </p:cNvSpPr>
          <p:nvPr>
            <p:ph type="ftr" sz="quarter" idx="11"/>
          </p:nvPr>
        </p:nvSpPr>
        <p:spPr/>
        <p:txBody>
          <a:bodyPr/>
          <a:lstStyle>
            <a:lvl1pPr>
              <a:defRPr/>
            </a:lvl1pPr>
          </a:lstStyle>
          <a:p>
            <a:pPr>
              <a:defRPr/>
            </a:pPr>
            <a:r>
              <a:rPr lang="en-US" altLang="zh-CN"/>
              <a:t>1</a:t>
            </a:r>
          </a:p>
        </p:txBody>
      </p:sp>
      <p:sp>
        <p:nvSpPr>
          <p:cNvPr id="5" name="Slide Number Placeholder 4"/>
          <p:cNvSpPr>
            <a:spLocks noGrp="1"/>
          </p:cNvSpPr>
          <p:nvPr>
            <p:ph type="sldNum" sz="quarter" idx="12"/>
          </p:nvPr>
        </p:nvSpPr>
        <p:spPr/>
        <p:txBody>
          <a:bodyPr/>
          <a:lstStyle>
            <a:lvl1pPr>
              <a:defRPr/>
            </a:lvl1pPr>
          </a:lstStyle>
          <a:p>
            <a:pPr>
              <a:defRPr/>
            </a:pPr>
            <a:fld id="{CB02081F-087E-4086-ACAE-5D894BCE38A4}" type="slidenum">
              <a:rPr lang="en-US" altLang="zh-CN"/>
              <a:pPr>
                <a:defRPr/>
              </a:pPr>
              <a:t>‹#›</a:t>
            </a:fld>
            <a:endParaRPr lang="en-US" altLang="zh-CN"/>
          </a:p>
        </p:txBody>
      </p:sp>
    </p:spTree>
    <p:extLst>
      <p:ext uri="{BB962C8B-B14F-4D97-AF65-F5344CB8AC3E}">
        <p14:creationId xmlns:p14="http://schemas.microsoft.com/office/powerpoint/2010/main" val="312661921"/>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47AB4CB-3258-4423-9153-D5B64357D657}" type="datetime1">
              <a:rPr lang="zh-CN" altLang="sv-SE"/>
              <a:pPr>
                <a:defRPr/>
              </a:pPr>
              <a:t>2018/7/20</a:t>
            </a:fld>
            <a:endParaRPr lang="en-US" altLang="zh-CN"/>
          </a:p>
        </p:txBody>
      </p:sp>
      <p:sp>
        <p:nvSpPr>
          <p:cNvPr id="3" name="Footer Placeholder 2"/>
          <p:cNvSpPr>
            <a:spLocks noGrp="1"/>
          </p:cNvSpPr>
          <p:nvPr>
            <p:ph type="ftr" sz="quarter" idx="11"/>
          </p:nvPr>
        </p:nvSpPr>
        <p:spPr/>
        <p:txBody>
          <a:bodyPr/>
          <a:lstStyle>
            <a:lvl1pPr>
              <a:defRPr/>
            </a:lvl1pPr>
          </a:lstStyle>
          <a:p>
            <a:pPr>
              <a:defRPr/>
            </a:pPr>
            <a:r>
              <a:rPr lang="en-US" altLang="zh-CN"/>
              <a:t>1</a:t>
            </a:r>
          </a:p>
        </p:txBody>
      </p:sp>
      <p:sp>
        <p:nvSpPr>
          <p:cNvPr id="4" name="Slide Number Placeholder 3"/>
          <p:cNvSpPr>
            <a:spLocks noGrp="1"/>
          </p:cNvSpPr>
          <p:nvPr>
            <p:ph type="sldNum" sz="quarter" idx="12"/>
          </p:nvPr>
        </p:nvSpPr>
        <p:spPr/>
        <p:txBody>
          <a:bodyPr/>
          <a:lstStyle>
            <a:lvl1pPr>
              <a:defRPr/>
            </a:lvl1pPr>
          </a:lstStyle>
          <a:p>
            <a:pPr>
              <a:defRPr/>
            </a:pPr>
            <a:fld id="{05461DC0-1797-4A1A-8A03-A57341EFDAA6}" type="slidenum">
              <a:rPr lang="en-US" altLang="zh-CN"/>
              <a:pPr>
                <a:defRPr/>
              </a:pPr>
              <a:t>‹#›</a:t>
            </a:fld>
            <a:endParaRPr lang="en-US" altLang="zh-CN"/>
          </a:p>
        </p:txBody>
      </p:sp>
    </p:spTree>
    <p:extLst>
      <p:ext uri="{BB962C8B-B14F-4D97-AF65-F5344CB8AC3E}">
        <p14:creationId xmlns:p14="http://schemas.microsoft.com/office/powerpoint/2010/main" val="592230581"/>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ltLang="zh-CN"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C43C7BA-9869-4A9C-ABEE-49E50E1EDBB9}" type="datetime1">
              <a:rPr lang="zh-CN" altLang="sv-SE"/>
              <a:pPr>
                <a:defRPr/>
              </a:pPr>
              <a:t>2018/7/20</a:t>
            </a:fld>
            <a:endParaRPr lang="en-US" altLang="zh-CN"/>
          </a:p>
        </p:txBody>
      </p:sp>
      <p:sp>
        <p:nvSpPr>
          <p:cNvPr id="6" name="Footer Placeholder 5"/>
          <p:cNvSpPr>
            <a:spLocks noGrp="1"/>
          </p:cNvSpPr>
          <p:nvPr>
            <p:ph type="ftr" sz="quarter" idx="11"/>
          </p:nvPr>
        </p:nvSpPr>
        <p:spPr/>
        <p:txBody>
          <a:bodyPr/>
          <a:lstStyle>
            <a:lvl1pPr>
              <a:defRPr/>
            </a:lvl1pPr>
          </a:lstStyle>
          <a:p>
            <a:pPr>
              <a:defRPr/>
            </a:pPr>
            <a:r>
              <a:rPr lang="en-US" altLang="zh-CN"/>
              <a:t>1</a:t>
            </a:r>
          </a:p>
        </p:txBody>
      </p:sp>
      <p:sp>
        <p:nvSpPr>
          <p:cNvPr id="7" name="Slide Number Placeholder 6"/>
          <p:cNvSpPr>
            <a:spLocks noGrp="1"/>
          </p:cNvSpPr>
          <p:nvPr>
            <p:ph type="sldNum" sz="quarter" idx="12"/>
          </p:nvPr>
        </p:nvSpPr>
        <p:spPr/>
        <p:txBody>
          <a:bodyPr/>
          <a:lstStyle>
            <a:lvl1pPr>
              <a:defRPr/>
            </a:lvl1pPr>
          </a:lstStyle>
          <a:p>
            <a:pPr>
              <a:defRPr/>
            </a:pPr>
            <a:fld id="{916C8C88-8060-447F-A742-911D1D1F794F}" type="slidenum">
              <a:rPr lang="en-US" altLang="zh-CN"/>
              <a:pPr>
                <a:defRPr/>
              </a:pPr>
              <a:t>‹#›</a:t>
            </a:fld>
            <a:endParaRPr lang="en-US" altLang="zh-CN"/>
          </a:p>
        </p:txBody>
      </p:sp>
    </p:spTree>
    <p:extLst>
      <p:ext uri="{BB962C8B-B14F-4D97-AF65-F5344CB8AC3E}">
        <p14:creationId xmlns:p14="http://schemas.microsoft.com/office/powerpoint/2010/main" val="90266996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70C8B33-E17D-4FD1-8548-65002B8589BC}" type="datetime1">
              <a:rPr lang="en-GB" smtClean="0"/>
              <a:t>20/07/2018</a:t>
            </a:fld>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DCC8562E-57DA-4943-AC82-88FCC02307F1}" type="slidenum">
              <a:rPr lang="sv-SE" altLang="en-US"/>
              <a:pPr>
                <a:defRPr/>
              </a:pPr>
              <a:t>‹#›</a:t>
            </a:fld>
            <a:endParaRPr lang="sv-SE" altLang="en-US"/>
          </a:p>
        </p:txBody>
      </p:sp>
    </p:spTree>
    <p:extLst>
      <p:ext uri="{BB962C8B-B14F-4D97-AF65-F5344CB8AC3E}">
        <p14:creationId xmlns:p14="http://schemas.microsoft.com/office/powerpoint/2010/main" val="37703576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ltLang="zh-CN"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CN"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B45873A-C738-422B-94E8-29FEBEC3E3C1}" type="datetime1">
              <a:rPr lang="zh-CN" altLang="sv-SE"/>
              <a:pPr>
                <a:defRPr/>
              </a:pPr>
              <a:t>2018/7/20</a:t>
            </a:fld>
            <a:endParaRPr lang="en-US" altLang="zh-CN"/>
          </a:p>
        </p:txBody>
      </p:sp>
      <p:sp>
        <p:nvSpPr>
          <p:cNvPr id="6" name="Footer Placeholder 5"/>
          <p:cNvSpPr>
            <a:spLocks noGrp="1"/>
          </p:cNvSpPr>
          <p:nvPr>
            <p:ph type="ftr" sz="quarter" idx="11"/>
          </p:nvPr>
        </p:nvSpPr>
        <p:spPr/>
        <p:txBody>
          <a:bodyPr/>
          <a:lstStyle>
            <a:lvl1pPr>
              <a:defRPr/>
            </a:lvl1pPr>
          </a:lstStyle>
          <a:p>
            <a:pPr>
              <a:defRPr/>
            </a:pPr>
            <a:r>
              <a:rPr lang="en-US" altLang="zh-CN"/>
              <a:t>1</a:t>
            </a:r>
          </a:p>
        </p:txBody>
      </p:sp>
      <p:sp>
        <p:nvSpPr>
          <p:cNvPr id="7" name="Slide Number Placeholder 6"/>
          <p:cNvSpPr>
            <a:spLocks noGrp="1"/>
          </p:cNvSpPr>
          <p:nvPr>
            <p:ph type="sldNum" sz="quarter" idx="12"/>
          </p:nvPr>
        </p:nvSpPr>
        <p:spPr/>
        <p:txBody>
          <a:bodyPr/>
          <a:lstStyle>
            <a:lvl1pPr>
              <a:defRPr/>
            </a:lvl1pPr>
          </a:lstStyle>
          <a:p>
            <a:pPr>
              <a:defRPr/>
            </a:pPr>
            <a:fld id="{F11AF68B-5FF7-45F8-91CF-65EF15A1D37B}" type="slidenum">
              <a:rPr lang="en-US" altLang="zh-CN"/>
              <a:pPr>
                <a:defRPr/>
              </a:pPr>
              <a:t>‹#›</a:t>
            </a:fld>
            <a:endParaRPr lang="en-US" altLang="zh-CN"/>
          </a:p>
        </p:txBody>
      </p:sp>
    </p:spTree>
    <p:extLst>
      <p:ext uri="{BB962C8B-B14F-4D97-AF65-F5344CB8AC3E}">
        <p14:creationId xmlns:p14="http://schemas.microsoft.com/office/powerpoint/2010/main" val="899917679"/>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B6BE3B1-937F-4244-ABF8-2CC87FAD1654}" type="datetime1">
              <a:rPr lang="zh-CN" altLang="sv-SE"/>
              <a:pPr>
                <a:defRPr/>
              </a:pPr>
              <a:t>2018/7/20</a:t>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ltLang="zh-CN"/>
              <a:t>1</a:t>
            </a:r>
          </a:p>
        </p:txBody>
      </p:sp>
      <p:sp>
        <p:nvSpPr>
          <p:cNvPr id="6" name="Slide Number Placeholder 5"/>
          <p:cNvSpPr>
            <a:spLocks noGrp="1"/>
          </p:cNvSpPr>
          <p:nvPr>
            <p:ph type="sldNum" sz="quarter" idx="12"/>
          </p:nvPr>
        </p:nvSpPr>
        <p:spPr/>
        <p:txBody>
          <a:bodyPr/>
          <a:lstStyle>
            <a:lvl1pPr>
              <a:defRPr/>
            </a:lvl1pPr>
          </a:lstStyle>
          <a:p>
            <a:pPr>
              <a:defRPr/>
            </a:pPr>
            <a:fld id="{508D1CA5-0DBA-47A3-8D53-F8FF849F0B5A}" type="slidenum">
              <a:rPr lang="en-US" altLang="zh-CN"/>
              <a:pPr>
                <a:defRPr/>
              </a:pPr>
              <a:t>‹#›</a:t>
            </a:fld>
            <a:endParaRPr lang="en-US" altLang="zh-CN"/>
          </a:p>
        </p:txBody>
      </p:sp>
    </p:spTree>
    <p:extLst>
      <p:ext uri="{BB962C8B-B14F-4D97-AF65-F5344CB8AC3E}">
        <p14:creationId xmlns:p14="http://schemas.microsoft.com/office/powerpoint/2010/main" val="1685868345"/>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11C45E-F4A4-40F9-8F9E-C4F4778FF4CF}" type="datetime1">
              <a:rPr lang="zh-CN" altLang="sv-SE"/>
              <a:pPr>
                <a:defRPr/>
              </a:pPr>
              <a:t>2018/7/20</a:t>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ltLang="zh-CN"/>
              <a:t>1</a:t>
            </a:r>
          </a:p>
        </p:txBody>
      </p:sp>
      <p:sp>
        <p:nvSpPr>
          <p:cNvPr id="6" name="Slide Number Placeholder 5"/>
          <p:cNvSpPr>
            <a:spLocks noGrp="1"/>
          </p:cNvSpPr>
          <p:nvPr>
            <p:ph type="sldNum" sz="quarter" idx="12"/>
          </p:nvPr>
        </p:nvSpPr>
        <p:spPr/>
        <p:txBody>
          <a:bodyPr/>
          <a:lstStyle>
            <a:lvl1pPr>
              <a:defRPr/>
            </a:lvl1pPr>
          </a:lstStyle>
          <a:p>
            <a:pPr>
              <a:defRPr/>
            </a:pPr>
            <a:fld id="{16352416-EE92-4F64-AC74-73CCC3D5D168}" type="slidenum">
              <a:rPr lang="en-US" altLang="zh-CN"/>
              <a:pPr>
                <a:defRPr/>
              </a:pPr>
              <a:t>‹#›</a:t>
            </a:fld>
            <a:endParaRPr lang="en-US" altLang="zh-CN"/>
          </a:p>
        </p:txBody>
      </p:sp>
    </p:spTree>
    <p:extLst>
      <p:ext uri="{BB962C8B-B14F-4D97-AF65-F5344CB8AC3E}">
        <p14:creationId xmlns:p14="http://schemas.microsoft.com/office/powerpoint/2010/main" val="3132537775"/>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yhjä">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5656CF-7B8E-43A5-9AF2-4DFAC9433EDF}"/>
              </a:ext>
            </a:extLst>
          </p:cNvPr>
          <p:cNvSpPr>
            <a:spLocks noGrp="1" noChangeArrowheads="1"/>
          </p:cNvSpPr>
          <p:nvPr>
            <p:ph type="dt" sz="half" idx="10"/>
          </p:nvPr>
        </p:nvSpPr>
        <p:spPr/>
        <p:txBody>
          <a:bodyPr/>
          <a:lstStyle>
            <a:lvl1pPr algn="r" eaLnBrk="0" hangingPunct="0">
              <a:defRPr sz="1100">
                <a:solidFill>
                  <a:srgbClr val="353535"/>
                </a:solidFill>
              </a:defRPr>
            </a:lvl1pPr>
          </a:lstStyle>
          <a:p>
            <a:pPr>
              <a:defRPr/>
            </a:pPr>
            <a:fld id="{F8F72B2F-D84F-4074-9B58-B34EF32878E2}" type="datetime1">
              <a:rPr lang="fi-FI"/>
              <a:pPr>
                <a:defRPr/>
              </a:pPr>
              <a:t>20.7.2018</a:t>
            </a:fld>
            <a:endParaRPr lang="fi-FI" dirty="0"/>
          </a:p>
        </p:txBody>
      </p:sp>
      <p:sp>
        <p:nvSpPr>
          <p:cNvPr id="3" name="Rectangle 5">
            <a:extLst>
              <a:ext uri="{FF2B5EF4-FFF2-40B4-BE49-F238E27FC236}">
                <a16:creationId xmlns:a16="http://schemas.microsoft.com/office/drawing/2014/main" id="{47223EA6-4D35-49AD-8E01-C405DC142820}"/>
              </a:ext>
            </a:extLst>
          </p:cNvPr>
          <p:cNvSpPr>
            <a:spLocks noGrp="1" noChangeArrowheads="1"/>
          </p:cNvSpPr>
          <p:nvPr>
            <p:ph type="ftr" sz="quarter" idx="11"/>
          </p:nvPr>
        </p:nvSpPr>
        <p:spPr/>
        <p:txBody>
          <a:bodyPr/>
          <a:lstStyle>
            <a:lvl1pPr algn="r" eaLnBrk="0" hangingPunct="0">
              <a:defRPr sz="1100">
                <a:solidFill>
                  <a:srgbClr val="D4D4D4">
                    <a:lumMod val="25000"/>
                  </a:srgbClr>
                </a:solidFill>
              </a:defRPr>
            </a:lvl1pPr>
          </a:lstStyle>
          <a:p>
            <a:pPr>
              <a:defRPr/>
            </a:pPr>
            <a:r>
              <a:rPr lang="fi-FI"/>
              <a:t>Esityksen nimi / Tekijä</a:t>
            </a:r>
          </a:p>
        </p:txBody>
      </p:sp>
      <p:sp>
        <p:nvSpPr>
          <p:cNvPr id="4" name="Rectangle 6">
            <a:extLst>
              <a:ext uri="{FF2B5EF4-FFF2-40B4-BE49-F238E27FC236}">
                <a16:creationId xmlns:a16="http://schemas.microsoft.com/office/drawing/2014/main" id="{7019410F-CF2E-44A5-A238-705AEEC42F60}"/>
              </a:ext>
            </a:extLst>
          </p:cNvPr>
          <p:cNvSpPr>
            <a:spLocks noGrp="1" noChangeArrowheads="1"/>
          </p:cNvSpPr>
          <p:nvPr>
            <p:ph type="sldNum" sz="quarter" idx="12"/>
          </p:nvPr>
        </p:nvSpPr>
        <p:spPr/>
        <p:txBody>
          <a:bodyPr/>
          <a:lstStyle>
            <a:lvl1pPr algn="r" eaLnBrk="0" hangingPunct="0">
              <a:defRPr sz="1100" b="1">
                <a:solidFill>
                  <a:srgbClr val="353535"/>
                </a:solidFill>
                <a:latin typeface="Myriad pro"/>
                <a:cs typeface="Myriad pro"/>
              </a:defRPr>
            </a:lvl1pPr>
          </a:lstStyle>
          <a:p>
            <a:pPr>
              <a:defRPr/>
            </a:pPr>
            <a:fld id="{BB0FAC45-94DE-4543-865A-E2F57CD86B35}" type="slidenum">
              <a:rPr lang="fi-FI"/>
              <a:pPr>
                <a:defRPr/>
              </a:pPr>
              <a:t>‹#›</a:t>
            </a:fld>
            <a:endParaRPr lang="fi-FI" dirty="0"/>
          </a:p>
        </p:txBody>
      </p:sp>
    </p:spTree>
    <p:extLst>
      <p:ext uri="{BB962C8B-B14F-4D97-AF65-F5344CB8AC3E}">
        <p14:creationId xmlns:p14="http://schemas.microsoft.com/office/powerpoint/2010/main" val="11044500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6" descr="KI-Logo_rgb.tif                                                001030A5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1" y="266701"/>
            <a:ext cx="3289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1676400"/>
            <a:ext cx="10363200" cy="1143000"/>
          </a:xfrm>
        </p:spPr>
        <p:txBody>
          <a:bodyPr anchor="ctr"/>
          <a:lstStyle>
            <a:lvl1pPr>
              <a:defRPr sz="3200"/>
            </a:lvl1pPr>
          </a:lstStyle>
          <a:p>
            <a:pPr lvl="0"/>
            <a:r>
              <a:rPr lang="sv-SE" noProof="0"/>
              <a:t>Klicka här för att ändra format</a:t>
            </a:r>
          </a:p>
        </p:txBody>
      </p:sp>
      <p:sp>
        <p:nvSpPr>
          <p:cNvPr id="3075" name="Rectangle 3"/>
          <p:cNvSpPr>
            <a:spLocks noGrp="1" noChangeArrowheads="1"/>
          </p:cNvSpPr>
          <p:nvPr>
            <p:ph type="subTitle" idx="1"/>
          </p:nvPr>
        </p:nvSpPr>
        <p:spPr>
          <a:xfrm>
            <a:off x="914400" y="2743200"/>
            <a:ext cx="10363200" cy="1752600"/>
          </a:xfrm>
        </p:spPr>
        <p:txBody>
          <a:bodyPr/>
          <a:lstStyle>
            <a:lvl1pPr marL="0" indent="0">
              <a:buFont typeface="Wingdings" charset="2"/>
              <a:buNone/>
              <a:defRPr sz="1800">
                <a:solidFill>
                  <a:schemeClr val="accent1"/>
                </a:solidFill>
              </a:defRPr>
            </a:lvl1pPr>
          </a:lstStyle>
          <a:p>
            <a:pPr lvl="0"/>
            <a:r>
              <a:rPr lang="sv-SE" noProof="0"/>
              <a:t>Klicka här för att ändra format på underrubrik i bakgrunden</a:t>
            </a:r>
          </a:p>
        </p:txBody>
      </p:sp>
    </p:spTree>
    <p:extLst>
      <p:ext uri="{BB962C8B-B14F-4D97-AF65-F5344CB8AC3E}">
        <p14:creationId xmlns:p14="http://schemas.microsoft.com/office/powerpoint/2010/main" val="32440483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9E38C836-7529-4872-99C2-8F7EBFFBC7C6}"/>
              </a:ext>
            </a:extLst>
          </p:cNvPr>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a:extLst>
              <a:ext uri="{FF2B5EF4-FFF2-40B4-BE49-F238E27FC236}">
                <a16:creationId xmlns:a16="http://schemas.microsoft.com/office/drawing/2014/main" id="{41911AE9-C7D3-46A0-809D-FEA120CCA6C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a:extLst>
              <a:ext uri="{FF2B5EF4-FFF2-40B4-BE49-F238E27FC236}">
                <a16:creationId xmlns:a16="http://schemas.microsoft.com/office/drawing/2014/main" id="{57843128-BAC3-4664-8055-7E52193560FC}"/>
              </a:ext>
            </a:extLst>
          </p:cNvPr>
          <p:cNvSpPr>
            <a:spLocks noGrp="1" noChangeArrowheads="1"/>
          </p:cNvSpPr>
          <p:nvPr>
            <p:ph type="sldNum" sz="quarter" idx="12"/>
          </p:nvPr>
        </p:nvSpPr>
        <p:spPr>
          <a:ln/>
        </p:spPr>
        <p:txBody>
          <a:bodyPr/>
          <a:lstStyle>
            <a:lvl1pPr>
              <a:defRPr/>
            </a:lvl1pPr>
          </a:lstStyle>
          <a:p>
            <a:pPr>
              <a:defRPr/>
            </a:pPr>
            <a:fld id="{F3073570-2FB8-47FD-8C3B-6F5D2789AF9E}" type="slidenum">
              <a:rPr lang="sv-SE"/>
              <a:pPr>
                <a:defRPr/>
              </a:pPr>
              <a:t>‹#›</a:t>
            </a:fld>
            <a:endParaRPr lang="sv-SE"/>
          </a:p>
        </p:txBody>
      </p:sp>
    </p:spTree>
    <p:extLst>
      <p:ext uri="{BB962C8B-B14F-4D97-AF65-F5344CB8AC3E}">
        <p14:creationId xmlns:p14="http://schemas.microsoft.com/office/powerpoint/2010/main" val="25649185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9E38C836-7529-4872-99C2-8F7EBFFBC7C6}"/>
              </a:ext>
            </a:extLst>
          </p:cNvPr>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a:extLst>
              <a:ext uri="{FF2B5EF4-FFF2-40B4-BE49-F238E27FC236}">
                <a16:creationId xmlns:a16="http://schemas.microsoft.com/office/drawing/2014/main" id="{41911AE9-C7D3-46A0-809D-FEA120CCA6C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a:extLst>
              <a:ext uri="{FF2B5EF4-FFF2-40B4-BE49-F238E27FC236}">
                <a16:creationId xmlns:a16="http://schemas.microsoft.com/office/drawing/2014/main" id="{57843128-BAC3-4664-8055-7E52193560FC}"/>
              </a:ext>
            </a:extLst>
          </p:cNvPr>
          <p:cNvSpPr>
            <a:spLocks noGrp="1" noChangeArrowheads="1"/>
          </p:cNvSpPr>
          <p:nvPr>
            <p:ph type="sldNum" sz="quarter" idx="12"/>
          </p:nvPr>
        </p:nvSpPr>
        <p:spPr>
          <a:ln/>
        </p:spPr>
        <p:txBody>
          <a:bodyPr/>
          <a:lstStyle>
            <a:lvl1pPr>
              <a:defRPr/>
            </a:lvl1pPr>
          </a:lstStyle>
          <a:p>
            <a:pPr>
              <a:defRPr/>
            </a:pPr>
            <a:fld id="{FC6D8D4C-9143-4A8E-97E8-A87328D54F7B}" type="slidenum">
              <a:rPr lang="sv-SE"/>
              <a:pPr>
                <a:defRPr/>
              </a:pPr>
              <a:t>‹#›</a:t>
            </a:fld>
            <a:endParaRPr lang="sv-SE"/>
          </a:p>
        </p:txBody>
      </p:sp>
    </p:spTree>
    <p:extLst>
      <p:ext uri="{BB962C8B-B14F-4D97-AF65-F5344CB8AC3E}">
        <p14:creationId xmlns:p14="http://schemas.microsoft.com/office/powerpoint/2010/main" val="9792438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028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9E38C836-7529-4872-99C2-8F7EBFFBC7C6}"/>
              </a:ext>
            </a:extLst>
          </p:cNvPr>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6" name="Rectangle 5">
            <a:extLst>
              <a:ext uri="{FF2B5EF4-FFF2-40B4-BE49-F238E27FC236}">
                <a16:creationId xmlns:a16="http://schemas.microsoft.com/office/drawing/2014/main" id="{41911AE9-C7D3-46A0-809D-FEA120CCA6C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a:extLst>
              <a:ext uri="{FF2B5EF4-FFF2-40B4-BE49-F238E27FC236}">
                <a16:creationId xmlns:a16="http://schemas.microsoft.com/office/drawing/2014/main" id="{57843128-BAC3-4664-8055-7E52193560FC}"/>
              </a:ext>
            </a:extLst>
          </p:cNvPr>
          <p:cNvSpPr>
            <a:spLocks noGrp="1" noChangeArrowheads="1"/>
          </p:cNvSpPr>
          <p:nvPr>
            <p:ph type="sldNum" sz="quarter" idx="12"/>
          </p:nvPr>
        </p:nvSpPr>
        <p:spPr>
          <a:ln/>
        </p:spPr>
        <p:txBody>
          <a:bodyPr/>
          <a:lstStyle>
            <a:lvl1pPr>
              <a:defRPr/>
            </a:lvl1pPr>
          </a:lstStyle>
          <a:p>
            <a:pPr>
              <a:defRPr/>
            </a:pPr>
            <a:fld id="{BE14A07A-A6EB-467E-BC7B-B030918BAB8C}" type="slidenum">
              <a:rPr lang="sv-SE"/>
              <a:pPr>
                <a:defRPr/>
              </a:pPr>
              <a:t>‹#›</a:t>
            </a:fld>
            <a:endParaRPr lang="sv-SE"/>
          </a:p>
        </p:txBody>
      </p:sp>
    </p:spTree>
    <p:extLst>
      <p:ext uri="{BB962C8B-B14F-4D97-AF65-F5344CB8AC3E}">
        <p14:creationId xmlns:p14="http://schemas.microsoft.com/office/powerpoint/2010/main" val="24185226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9E38C836-7529-4872-99C2-8F7EBFFBC7C6}"/>
              </a:ext>
            </a:extLst>
          </p:cNvPr>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8" name="Rectangle 5">
            <a:extLst>
              <a:ext uri="{FF2B5EF4-FFF2-40B4-BE49-F238E27FC236}">
                <a16:creationId xmlns:a16="http://schemas.microsoft.com/office/drawing/2014/main" id="{41911AE9-C7D3-46A0-809D-FEA120CCA6C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9" name="Rectangle 6">
            <a:extLst>
              <a:ext uri="{FF2B5EF4-FFF2-40B4-BE49-F238E27FC236}">
                <a16:creationId xmlns:a16="http://schemas.microsoft.com/office/drawing/2014/main" id="{57843128-BAC3-4664-8055-7E52193560FC}"/>
              </a:ext>
            </a:extLst>
          </p:cNvPr>
          <p:cNvSpPr>
            <a:spLocks noGrp="1" noChangeArrowheads="1"/>
          </p:cNvSpPr>
          <p:nvPr>
            <p:ph type="sldNum" sz="quarter" idx="12"/>
          </p:nvPr>
        </p:nvSpPr>
        <p:spPr>
          <a:ln/>
        </p:spPr>
        <p:txBody>
          <a:bodyPr/>
          <a:lstStyle>
            <a:lvl1pPr>
              <a:defRPr/>
            </a:lvl1pPr>
          </a:lstStyle>
          <a:p>
            <a:pPr>
              <a:defRPr/>
            </a:pPr>
            <a:fld id="{15646EA2-3B40-4A78-A179-93ED4E8B00CB}" type="slidenum">
              <a:rPr lang="sv-SE"/>
              <a:pPr>
                <a:defRPr/>
              </a:pPr>
              <a:t>‹#›</a:t>
            </a:fld>
            <a:endParaRPr lang="sv-SE"/>
          </a:p>
        </p:txBody>
      </p:sp>
    </p:spTree>
    <p:extLst>
      <p:ext uri="{BB962C8B-B14F-4D97-AF65-F5344CB8AC3E}">
        <p14:creationId xmlns:p14="http://schemas.microsoft.com/office/powerpoint/2010/main" val="29524102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9E38C836-7529-4872-99C2-8F7EBFFBC7C6}"/>
              </a:ext>
            </a:extLst>
          </p:cNvPr>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4" name="Rectangle 5">
            <a:extLst>
              <a:ext uri="{FF2B5EF4-FFF2-40B4-BE49-F238E27FC236}">
                <a16:creationId xmlns:a16="http://schemas.microsoft.com/office/drawing/2014/main" id="{41911AE9-C7D3-46A0-809D-FEA120CCA6C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5" name="Rectangle 6">
            <a:extLst>
              <a:ext uri="{FF2B5EF4-FFF2-40B4-BE49-F238E27FC236}">
                <a16:creationId xmlns:a16="http://schemas.microsoft.com/office/drawing/2014/main" id="{57843128-BAC3-4664-8055-7E52193560FC}"/>
              </a:ext>
            </a:extLst>
          </p:cNvPr>
          <p:cNvSpPr>
            <a:spLocks noGrp="1" noChangeArrowheads="1"/>
          </p:cNvSpPr>
          <p:nvPr>
            <p:ph type="sldNum" sz="quarter" idx="12"/>
          </p:nvPr>
        </p:nvSpPr>
        <p:spPr>
          <a:ln/>
        </p:spPr>
        <p:txBody>
          <a:bodyPr/>
          <a:lstStyle>
            <a:lvl1pPr>
              <a:defRPr/>
            </a:lvl1pPr>
          </a:lstStyle>
          <a:p>
            <a:pPr>
              <a:defRPr/>
            </a:pPr>
            <a:fld id="{2240AA4F-D783-42DD-AA84-DFB8EBCB0035}" type="slidenum">
              <a:rPr lang="sv-SE"/>
              <a:pPr>
                <a:defRPr/>
              </a:pPr>
              <a:t>‹#›</a:t>
            </a:fld>
            <a:endParaRPr lang="sv-SE"/>
          </a:p>
        </p:txBody>
      </p:sp>
    </p:spTree>
    <p:extLst>
      <p:ext uri="{BB962C8B-B14F-4D97-AF65-F5344CB8AC3E}">
        <p14:creationId xmlns:p14="http://schemas.microsoft.com/office/powerpoint/2010/main" val="17850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EE620677-0902-43AF-8FE0-297F1DA62452}" type="datetime1">
              <a:rPr lang="en-GB" smtClean="0"/>
              <a:t>20/07/2018</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207837AF-5BE8-4ACE-AADC-D17A91CC7583}" type="slidenum">
              <a:rPr lang="sv-SE" altLang="en-US"/>
              <a:pPr>
                <a:defRPr/>
              </a:pPr>
              <a:t>‹#›</a:t>
            </a:fld>
            <a:endParaRPr lang="sv-SE" altLang="en-US"/>
          </a:p>
        </p:txBody>
      </p:sp>
    </p:spTree>
    <p:extLst>
      <p:ext uri="{BB962C8B-B14F-4D97-AF65-F5344CB8AC3E}">
        <p14:creationId xmlns:p14="http://schemas.microsoft.com/office/powerpoint/2010/main" val="13070073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38C836-7529-4872-99C2-8F7EBFFBC7C6}"/>
              </a:ext>
            </a:extLst>
          </p:cNvPr>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3" name="Rectangle 5">
            <a:extLst>
              <a:ext uri="{FF2B5EF4-FFF2-40B4-BE49-F238E27FC236}">
                <a16:creationId xmlns:a16="http://schemas.microsoft.com/office/drawing/2014/main" id="{41911AE9-C7D3-46A0-809D-FEA120CCA6C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4" name="Rectangle 6">
            <a:extLst>
              <a:ext uri="{FF2B5EF4-FFF2-40B4-BE49-F238E27FC236}">
                <a16:creationId xmlns:a16="http://schemas.microsoft.com/office/drawing/2014/main" id="{57843128-BAC3-4664-8055-7E52193560FC}"/>
              </a:ext>
            </a:extLst>
          </p:cNvPr>
          <p:cNvSpPr>
            <a:spLocks noGrp="1" noChangeArrowheads="1"/>
          </p:cNvSpPr>
          <p:nvPr>
            <p:ph type="sldNum" sz="quarter" idx="12"/>
          </p:nvPr>
        </p:nvSpPr>
        <p:spPr>
          <a:ln/>
        </p:spPr>
        <p:txBody>
          <a:bodyPr/>
          <a:lstStyle>
            <a:lvl1pPr>
              <a:defRPr/>
            </a:lvl1pPr>
          </a:lstStyle>
          <a:p>
            <a:pPr>
              <a:defRPr/>
            </a:pPr>
            <a:fld id="{9CD28C10-27E8-4DE7-AB35-34664E607BC0}" type="slidenum">
              <a:rPr lang="sv-SE"/>
              <a:pPr>
                <a:defRPr/>
              </a:pPr>
              <a:t>‹#›</a:t>
            </a:fld>
            <a:endParaRPr lang="sv-SE"/>
          </a:p>
        </p:txBody>
      </p:sp>
    </p:spTree>
    <p:extLst>
      <p:ext uri="{BB962C8B-B14F-4D97-AF65-F5344CB8AC3E}">
        <p14:creationId xmlns:p14="http://schemas.microsoft.com/office/powerpoint/2010/main" val="1611861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9E38C836-7529-4872-99C2-8F7EBFFBC7C6}"/>
              </a:ext>
            </a:extLst>
          </p:cNvPr>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6" name="Rectangle 5">
            <a:extLst>
              <a:ext uri="{FF2B5EF4-FFF2-40B4-BE49-F238E27FC236}">
                <a16:creationId xmlns:a16="http://schemas.microsoft.com/office/drawing/2014/main" id="{41911AE9-C7D3-46A0-809D-FEA120CCA6C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a:extLst>
              <a:ext uri="{FF2B5EF4-FFF2-40B4-BE49-F238E27FC236}">
                <a16:creationId xmlns:a16="http://schemas.microsoft.com/office/drawing/2014/main" id="{57843128-BAC3-4664-8055-7E52193560FC}"/>
              </a:ext>
            </a:extLst>
          </p:cNvPr>
          <p:cNvSpPr>
            <a:spLocks noGrp="1" noChangeArrowheads="1"/>
          </p:cNvSpPr>
          <p:nvPr>
            <p:ph type="sldNum" sz="quarter" idx="12"/>
          </p:nvPr>
        </p:nvSpPr>
        <p:spPr>
          <a:ln/>
        </p:spPr>
        <p:txBody>
          <a:bodyPr/>
          <a:lstStyle>
            <a:lvl1pPr>
              <a:defRPr/>
            </a:lvl1pPr>
          </a:lstStyle>
          <a:p>
            <a:pPr>
              <a:defRPr/>
            </a:pPr>
            <a:fld id="{B83C1A76-2942-48E9-BAA6-7731755486CE}" type="slidenum">
              <a:rPr lang="sv-SE"/>
              <a:pPr>
                <a:defRPr/>
              </a:pPr>
              <a:t>‹#›</a:t>
            </a:fld>
            <a:endParaRPr lang="sv-SE"/>
          </a:p>
        </p:txBody>
      </p:sp>
    </p:spTree>
    <p:extLst>
      <p:ext uri="{BB962C8B-B14F-4D97-AF65-F5344CB8AC3E}">
        <p14:creationId xmlns:p14="http://schemas.microsoft.com/office/powerpoint/2010/main" val="14435511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9E38C836-7529-4872-99C2-8F7EBFFBC7C6}"/>
              </a:ext>
            </a:extLst>
          </p:cNvPr>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6" name="Rectangle 5">
            <a:extLst>
              <a:ext uri="{FF2B5EF4-FFF2-40B4-BE49-F238E27FC236}">
                <a16:creationId xmlns:a16="http://schemas.microsoft.com/office/drawing/2014/main" id="{41911AE9-C7D3-46A0-809D-FEA120CCA6C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7" name="Rectangle 6">
            <a:extLst>
              <a:ext uri="{FF2B5EF4-FFF2-40B4-BE49-F238E27FC236}">
                <a16:creationId xmlns:a16="http://schemas.microsoft.com/office/drawing/2014/main" id="{57843128-BAC3-4664-8055-7E52193560FC}"/>
              </a:ext>
            </a:extLst>
          </p:cNvPr>
          <p:cNvSpPr>
            <a:spLocks noGrp="1" noChangeArrowheads="1"/>
          </p:cNvSpPr>
          <p:nvPr>
            <p:ph type="sldNum" sz="quarter" idx="12"/>
          </p:nvPr>
        </p:nvSpPr>
        <p:spPr>
          <a:ln/>
        </p:spPr>
        <p:txBody>
          <a:bodyPr/>
          <a:lstStyle>
            <a:lvl1pPr>
              <a:defRPr/>
            </a:lvl1pPr>
          </a:lstStyle>
          <a:p>
            <a:pPr>
              <a:defRPr/>
            </a:pPr>
            <a:fld id="{3ADC7DC4-F5F3-4B70-BD78-D85E9133ABB9}" type="slidenum">
              <a:rPr lang="sv-SE"/>
              <a:pPr>
                <a:defRPr/>
              </a:pPr>
              <a:t>‹#›</a:t>
            </a:fld>
            <a:endParaRPr lang="sv-SE"/>
          </a:p>
        </p:txBody>
      </p:sp>
    </p:spTree>
    <p:extLst>
      <p:ext uri="{BB962C8B-B14F-4D97-AF65-F5344CB8AC3E}">
        <p14:creationId xmlns:p14="http://schemas.microsoft.com/office/powerpoint/2010/main" val="515992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9E38C836-7529-4872-99C2-8F7EBFFBC7C6}"/>
              </a:ext>
            </a:extLst>
          </p:cNvPr>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a:extLst>
              <a:ext uri="{FF2B5EF4-FFF2-40B4-BE49-F238E27FC236}">
                <a16:creationId xmlns:a16="http://schemas.microsoft.com/office/drawing/2014/main" id="{41911AE9-C7D3-46A0-809D-FEA120CCA6C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a:extLst>
              <a:ext uri="{FF2B5EF4-FFF2-40B4-BE49-F238E27FC236}">
                <a16:creationId xmlns:a16="http://schemas.microsoft.com/office/drawing/2014/main" id="{57843128-BAC3-4664-8055-7E52193560FC}"/>
              </a:ext>
            </a:extLst>
          </p:cNvPr>
          <p:cNvSpPr>
            <a:spLocks noGrp="1" noChangeArrowheads="1"/>
          </p:cNvSpPr>
          <p:nvPr>
            <p:ph type="sldNum" sz="quarter" idx="12"/>
          </p:nvPr>
        </p:nvSpPr>
        <p:spPr>
          <a:ln/>
        </p:spPr>
        <p:txBody>
          <a:bodyPr/>
          <a:lstStyle>
            <a:lvl1pPr>
              <a:defRPr/>
            </a:lvl1pPr>
          </a:lstStyle>
          <a:p>
            <a:pPr>
              <a:defRPr/>
            </a:pPr>
            <a:fld id="{4778F567-AA17-4684-A528-BE20587F3E03}" type="slidenum">
              <a:rPr lang="sv-SE"/>
              <a:pPr>
                <a:defRPr/>
              </a:pPr>
              <a:t>‹#›</a:t>
            </a:fld>
            <a:endParaRPr lang="sv-SE"/>
          </a:p>
        </p:txBody>
      </p:sp>
    </p:spTree>
    <p:extLst>
      <p:ext uri="{BB962C8B-B14F-4D97-AF65-F5344CB8AC3E}">
        <p14:creationId xmlns:p14="http://schemas.microsoft.com/office/powerpoint/2010/main" val="38632333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492067" y="1054100"/>
            <a:ext cx="2590800" cy="51816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19667" y="1054100"/>
            <a:ext cx="7569200" cy="51816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9E38C836-7529-4872-99C2-8F7EBFFBC7C6}"/>
              </a:ext>
            </a:extLst>
          </p:cNvPr>
          <p:cNvSpPr>
            <a:spLocks noGrp="1" noChangeArrowheads="1"/>
          </p:cNvSpPr>
          <p:nvPr>
            <p:ph type="dt" sz="half" idx="10"/>
          </p:nvPr>
        </p:nvSpPr>
        <p:spPr>
          <a:ln/>
        </p:spPr>
        <p:txBody>
          <a:bodyPr/>
          <a:lstStyle>
            <a:lvl1pPr>
              <a:defRPr/>
            </a:lvl1pPr>
          </a:lstStyle>
          <a:p>
            <a:pPr>
              <a:defRPr/>
            </a:pPr>
            <a:fld id="{E6FCE75A-EAA4-4123-8930-E04E73635E7B}" type="datetime4">
              <a:rPr lang="sv-SE"/>
              <a:pPr>
                <a:defRPr/>
              </a:pPr>
              <a:t>20 juli 2018</a:t>
            </a:fld>
            <a:endParaRPr lang="sv-SE"/>
          </a:p>
        </p:txBody>
      </p:sp>
      <p:sp>
        <p:nvSpPr>
          <p:cNvPr id="5" name="Rectangle 5">
            <a:extLst>
              <a:ext uri="{FF2B5EF4-FFF2-40B4-BE49-F238E27FC236}">
                <a16:creationId xmlns:a16="http://schemas.microsoft.com/office/drawing/2014/main" id="{41911AE9-C7D3-46A0-809D-FEA120CCA6C8}"/>
              </a:ext>
            </a:extLst>
          </p:cNvPr>
          <p:cNvSpPr>
            <a:spLocks noGrp="1" noChangeArrowheads="1"/>
          </p:cNvSpPr>
          <p:nvPr>
            <p:ph type="ftr" sz="quarter" idx="11"/>
          </p:nvPr>
        </p:nvSpPr>
        <p:spPr>
          <a:ln/>
        </p:spPr>
        <p:txBody>
          <a:bodyPr/>
          <a:lstStyle>
            <a:lvl1pPr>
              <a:defRPr/>
            </a:lvl1pPr>
          </a:lstStyle>
          <a:p>
            <a:pPr>
              <a:defRPr/>
            </a:pPr>
            <a:r>
              <a:rPr lang="sv-SE"/>
              <a:t>Namn Efternamn</a:t>
            </a:r>
          </a:p>
        </p:txBody>
      </p:sp>
      <p:sp>
        <p:nvSpPr>
          <p:cNvPr id="6" name="Rectangle 6">
            <a:extLst>
              <a:ext uri="{FF2B5EF4-FFF2-40B4-BE49-F238E27FC236}">
                <a16:creationId xmlns:a16="http://schemas.microsoft.com/office/drawing/2014/main" id="{57843128-BAC3-4664-8055-7E52193560FC}"/>
              </a:ext>
            </a:extLst>
          </p:cNvPr>
          <p:cNvSpPr>
            <a:spLocks noGrp="1" noChangeArrowheads="1"/>
          </p:cNvSpPr>
          <p:nvPr>
            <p:ph type="sldNum" sz="quarter" idx="12"/>
          </p:nvPr>
        </p:nvSpPr>
        <p:spPr>
          <a:ln/>
        </p:spPr>
        <p:txBody>
          <a:bodyPr/>
          <a:lstStyle>
            <a:lvl1pPr>
              <a:defRPr/>
            </a:lvl1pPr>
          </a:lstStyle>
          <a:p>
            <a:pPr>
              <a:defRPr/>
            </a:pPr>
            <a:fld id="{604F4547-C9E0-4541-B92C-0F64ED6D1F87}" type="slidenum">
              <a:rPr lang="sv-SE"/>
              <a:pPr>
                <a:defRPr/>
              </a:pPr>
              <a:t>‹#›</a:t>
            </a:fld>
            <a:endParaRPr lang="sv-SE"/>
          </a:p>
        </p:txBody>
      </p:sp>
    </p:spTree>
    <p:extLst>
      <p:ext uri="{BB962C8B-B14F-4D97-AF65-F5344CB8AC3E}">
        <p14:creationId xmlns:p14="http://schemas.microsoft.com/office/powerpoint/2010/main" val="42434445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27382" y="657226"/>
            <a:ext cx="11137237" cy="1008064"/>
          </a:xfrm>
        </p:spPr>
        <p:txBody>
          <a:bodyPr/>
          <a:lstStyle/>
          <a:p>
            <a:r>
              <a:rPr lang="fi-FI"/>
              <a:t>Muokkaa perustyyl. napsautt.</a:t>
            </a:r>
            <a:endParaRPr lang="en-US"/>
          </a:p>
        </p:txBody>
      </p:sp>
      <p:sp>
        <p:nvSpPr>
          <p:cNvPr id="3" name="Sisällön paikkamerkki 2"/>
          <p:cNvSpPr>
            <a:spLocks noGrp="1"/>
          </p:cNvSpPr>
          <p:nvPr>
            <p:ph idx="1"/>
          </p:nvPr>
        </p:nvSpPr>
        <p:spPr>
          <a:xfrm>
            <a:off x="527382" y="1844677"/>
            <a:ext cx="11137237" cy="41767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Rectangle 4">
            <a:extLst>
              <a:ext uri="{FF2B5EF4-FFF2-40B4-BE49-F238E27FC236}">
                <a16:creationId xmlns:a16="http://schemas.microsoft.com/office/drawing/2014/main" id="{4A90361D-961A-4046-9A2E-BC227DAD0549}"/>
              </a:ext>
            </a:extLst>
          </p:cNvPr>
          <p:cNvSpPr>
            <a:spLocks noGrp="1" noChangeArrowheads="1"/>
          </p:cNvSpPr>
          <p:nvPr>
            <p:ph type="dt" sz="half" idx="10"/>
          </p:nvPr>
        </p:nvSpPr>
        <p:spPr/>
        <p:txBody>
          <a:bodyPr/>
          <a:lstStyle>
            <a:lvl1pPr algn="r" eaLnBrk="0" hangingPunct="0">
              <a:defRPr sz="1100">
                <a:solidFill>
                  <a:srgbClr val="353535"/>
                </a:solidFill>
              </a:defRPr>
            </a:lvl1pPr>
          </a:lstStyle>
          <a:p>
            <a:pPr>
              <a:defRPr/>
            </a:pPr>
            <a:fld id="{98C64121-F24F-4D18-A977-3AFB636D81C4}" type="datetime1">
              <a:rPr lang="fi-FI"/>
              <a:pPr>
                <a:defRPr/>
              </a:pPr>
              <a:t>20.7.2018</a:t>
            </a:fld>
            <a:endParaRPr lang="fi-FI" dirty="0"/>
          </a:p>
        </p:txBody>
      </p:sp>
      <p:sp>
        <p:nvSpPr>
          <p:cNvPr id="5" name="Rectangle 5">
            <a:extLst>
              <a:ext uri="{FF2B5EF4-FFF2-40B4-BE49-F238E27FC236}">
                <a16:creationId xmlns:a16="http://schemas.microsoft.com/office/drawing/2014/main" id="{5DAD3653-6080-4F5F-9447-E01077B38479}"/>
              </a:ext>
            </a:extLst>
          </p:cNvPr>
          <p:cNvSpPr>
            <a:spLocks noGrp="1" noChangeArrowheads="1"/>
          </p:cNvSpPr>
          <p:nvPr>
            <p:ph type="ftr" sz="quarter" idx="11"/>
          </p:nvPr>
        </p:nvSpPr>
        <p:spPr/>
        <p:txBody>
          <a:bodyPr/>
          <a:lstStyle>
            <a:lvl1pPr algn="r" eaLnBrk="0" hangingPunct="0">
              <a:defRPr sz="1100">
                <a:solidFill>
                  <a:srgbClr val="D4D4D4">
                    <a:lumMod val="25000"/>
                  </a:srgbClr>
                </a:solidFill>
              </a:defRPr>
            </a:lvl1pPr>
          </a:lstStyle>
          <a:p>
            <a:pPr>
              <a:defRPr/>
            </a:pPr>
            <a:r>
              <a:rPr lang="fi-FI"/>
              <a:t>Esityksen nimi / Tekijä</a:t>
            </a:r>
          </a:p>
        </p:txBody>
      </p:sp>
      <p:sp>
        <p:nvSpPr>
          <p:cNvPr id="6" name="Rectangle 6">
            <a:extLst>
              <a:ext uri="{FF2B5EF4-FFF2-40B4-BE49-F238E27FC236}">
                <a16:creationId xmlns:a16="http://schemas.microsoft.com/office/drawing/2014/main" id="{5127AF02-6F38-4AC1-8DB1-9B073EBC09F8}"/>
              </a:ext>
            </a:extLst>
          </p:cNvPr>
          <p:cNvSpPr>
            <a:spLocks noGrp="1" noChangeArrowheads="1"/>
          </p:cNvSpPr>
          <p:nvPr>
            <p:ph type="sldNum" sz="quarter" idx="12"/>
          </p:nvPr>
        </p:nvSpPr>
        <p:spPr/>
        <p:txBody>
          <a:bodyPr/>
          <a:lstStyle>
            <a:lvl1pPr algn="r" eaLnBrk="0" hangingPunct="0">
              <a:defRPr sz="1100" b="1">
                <a:solidFill>
                  <a:srgbClr val="353535"/>
                </a:solidFill>
                <a:latin typeface="Myriad pro"/>
                <a:cs typeface="Myriad pro"/>
              </a:defRPr>
            </a:lvl1pPr>
          </a:lstStyle>
          <a:p>
            <a:pPr>
              <a:defRPr/>
            </a:pPr>
            <a:fld id="{C60401E6-36E7-42D6-8EFC-E09B372B9E75}" type="slidenum">
              <a:rPr lang="fi-FI"/>
              <a:pPr>
                <a:defRPr/>
              </a:pPr>
              <a:t>‹#›</a:t>
            </a:fld>
            <a:endParaRPr lang="fi-FI" dirty="0"/>
          </a:p>
        </p:txBody>
      </p:sp>
    </p:spTree>
    <p:extLst>
      <p:ext uri="{BB962C8B-B14F-4D97-AF65-F5344CB8AC3E}">
        <p14:creationId xmlns:p14="http://schemas.microsoft.com/office/powerpoint/2010/main" val="1904879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527382" y="657226"/>
            <a:ext cx="11137237" cy="1008064"/>
          </a:xfrm>
        </p:spPr>
        <p:txBody>
          <a:bodyPr/>
          <a:lstStyle/>
          <a:p>
            <a:r>
              <a:rPr lang="fi-FI"/>
              <a:t>Muokkaa perustyyl. napsautt.</a:t>
            </a:r>
            <a:endParaRPr lang="en-US"/>
          </a:p>
        </p:txBody>
      </p:sp>
      <p:sp>
        <p:nvSpPr>
          <p:cNvPr id="3" name="Sisällön paikkamerkki 2"/>
          <p:cNvSpPr>
            <a:spLocks noGrp="1"/>
          </p:cNvSpPr>
          <p:nvPr>
            <p:ph idx="1"/>
          </p:nvPr>
        </p:nvSpPr>
        <p:spPr>
          <a:xfrm>
            <a:off x="527382" y="1844677"/>
            <a:ext cx="6528725" cy="41767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Sisällön paikkamerkki 2"/>
          <p:cNvSpPr>
            <a:spLocks noGrp="1"/>
          </p:cNvSpPr>
          <p:nvPr>
            <p:ph idx="13"/>
          </p:nvPr>
        </p:nvSpPr>
        <p:spPr>
          <a:xfrm>
            <a:off x="7248128" y="1873628"/>
            <a:ext cx="4416491" cy="4147661"/>
          </a:xfrm>
        </p:spPr>
        <p:txBody>
          <a:bodyPr/>
          <a:lstStyle>
            <a:lvl1pPr marL="0" indent="0">
              <a:buNone/>
              <a:defRPr/>
            </a:lvl1pPr>
          </a:lstStyle>
          <a:p>
            <a:pPr lvl="0"/>
            <a:endParaRPr lang="en-US" dirty="0"/>
          </a:p>
        </p:txBody>
      </p:sp>
      <p:sp>
        <p:nvSpPr>
          <p:cNvPr id="5" name="Date Placeholder 4">
            <a:extLst>
              <a:ext uri="{FF2B5EF4-FFF2-40B4-BE49-F238E27FC236}">
                <a16:creationId xmlns:a16="http://schemas.microsoft.com/office/drawing/2014/main" id="{712CFDCF-8A30-4654-AB83-90A380239EB4}"/>
              </a:ext>
            </a:extLst>
          </p:cNvPr>
          <p:cNvSpPr>
            <a:spLocks noGrp="1" noChangeArrowheads="1"/>
          </p:cNvSpPr>
          <p:nvPr>
            <p:ph type="dt" sz="half" idx="14"/>
          </p:nvPr>
        </p:nvSpPr>
        <p:spPr/>
        <p:txBody>
          <a:bodyPr/>
          <a:lstStyle>
            <a:lvl1pPr algn="r" eaLnBrk="0" hangingPunct="0">
              <a:defRPr sz="1100">
                <a:solidFill>
                  <a:srgbClr val="353535"/>
                </a:solidFill>
              </a:defRPr>
            </a:lvl1pPr>
          </a:lstStyle>
          <a:p>
            <a:pPr>
              <a:defRPr/>
            </a:pPr>
            <a:fld id="{CC3A65AF-BBB8-4B10-9776-290C56B0E890}" type="datetime1">
              <a:rPr lang="fi-FI"/>
              <a:pPr>
                <a:defRPr/>
              </a:pPr>
              <a:t>20.7.2018</a:t>
            </a:fld>
            <a:endParaRPr lang="fi-FI" dirty="0"/>
          </a:p>
        </p:txBody>
      </p:sp>
      <p:sp>
        <p:nvSpPr>
          <p:cNvPr id="6" name="Footer Placeholder 5">
            <a:extLst>
              <a:ext uri="{FF2B5EF4-FFF2-40B4-BE49-F238E27FC236}">
                <a16:creationId xmlns:a16="http://schemas.microsoft.com/office/drawing/2014/main" id="{1890497C-6CF7-45AF-9D84-B3EE7F70301B}"/>
              </a:ext>
            </a:extLst>
          </p:cNvPr>
          <p:cNvSpPr>
            <a:spLocks noGrp="1" noChangeArrowheads="1"/>
          </p:cNvSpPr>
          <p:nvPr>
            <p:ph type="ftr" sz="quarter" idx="15"/>
          </p:nvPr>
        </p:nvSpPr>
        <p:spPr/>
        <p:txBody>
          <a:bodyPr/>
          <a:lstStyle>
            <a:lvl1pPr algn="r" eaLnBrk="0" hangingPunct="0">
              <a:defRPr sz="1100">
                <a:solidFill>
                  <a:srgbClr val="D4D4D4">
                    <a:lumMod val="25000"/>
                  </a:srgbClr>
                </a:solidFill>
              </a:defRPr>
            </a:lvl1pPr>
          </a:lstStyle>
          <a:p>
            <a:pPr>
              <a:defRPr/>
            </a:pPr>
            <a:r>
              <a:rPr lang="fi-FI"/>
              <a:t>Esityksen nimi / Tekijä</a:t>
            </a:r>
          </a:p>
        </p:txBody>
      </p:sp>
      <p:sp>
        <p:nvSpPr>
          <p:cNvPr id="7" name="Slide Number Placeholder 6">
            <a:extLst>
              <a:ext uri="{FF2B5EF4-FFF2-40B4-BE49-F238E27FC236}">
                <a16:creationId xmlns:a16="http://schemas.microsoft.com/office/drawing/2014/main" id="{362FB9EB-E48B-4247-9E04-F8117453D663}"/>
              </a:ext>
            </a:extLst>
          </p:cNvPr>
          <p:cNvSpPr>
            <a:spLocks noGrp="1" noChangeArrowheads="1"/>
          </p:cNvSpPr>
          <p:nvPr>
            <p:ph type="sldNum" sz="quarter" idx="16"/>
          </p:nvPr>
        </p:nvSpPr>
        <p:spPr/>
        <p:txBody>
          <a:bodyPr/>
          <a:lstStyle>
            <a:lvl1pPr algn="r" eaLnBrk="0" hangingPunct="0">
              <a:defRPr sz="1100" b="1">
                <a:solidFill>
                  <a:srgbClr val="353535"/>
                </a:solidFill>
                <a:latin typeface="Myriad pro"/>
                <a:cs typeface="Myriad pro"/>
              </a:defRPr>
            </a:lvl1pPr>
          </a:lstStyle>
          <a:p>
            <a:pPr>
              <a:defRPr/>
            </a:pPr>
            <a:fld id="{5CFA6C47-4118-4970-8A97-FB67526E8E68}" type="slidenum">
              <a:rPr lang="fi-FI"/>
              <a:pPr>
                <a:defRPr/>
              </a:pPr>
              <a:t>‹#›</a:t>
            </a:fld>
            <a:endParaRPr lang="fi-FI" dirty="0"/>
          </a:p>
        </p:txBody>
      </p:sp>
    </p:spTree>
    <p:extLst>
      <p:ext uri="{BB962C8B-B14F-4D97-AF65-F5344CB8AC3E}">
        <p14:creationId xmlns:p14="http://schemas.microsoft.com/office/powerpoint/2010/main" val="10365866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5656CF-7B8E-43A5-9AF2-4DFAC9433EDF}"/>
              </a:ext>
            </a:extLst>
          </p:cNvPr>
          <p:cNvSpPr>
            <a:spLocks noGrp="1" noChangeArrowheads="1"/>
          </p:cNvSpPr>
          <p:nvPr>
            <p:ph type="dt" sz="half" idx="10"/>
          </p:nvPr>
        </p:nvSpPr>
        <p:spPr/>
        <p:txBody>
          <a:bodyPr/>
          <a:lstStyle>
            <a:lvl1pPr algn="r" eaLnBrk="0" hangingPunct="0">
              <a:defRPr sz="1100">
                <a:solidFill>
                  <a:srgbClr val="353535"/>
                </a:solidFill>
              </a:defRPr>
            </a:lvl1pPr>
          </a:lstStyle>
          <a:p>
            <a:pPr>
              <a:defRPr/>
            </a:pPr>
            <a:fld id="{FF999653-84A2-48B7-9ED3-605FF8E34457}" type="datetime1">
              <a:rPr lang="fi-FI"/>
              <a:pPr>
                <a:defRPr/>
              </a:pPr>
              <a:t>20.7.2018</a:t>
            </a:fld>
            <a:endParaRPr lang="fi-FI" dirty="0"/>
          </a:p>
        </p:txBody>
      </p:sp>
      <p:sp>
        <p:nvSpPr>
          <p:cNvPr id="3" name="Rectangle 5">
            <a:extLst>
              <a:ext uri="{FF2B5EF4-FFF2-40B4-BE49-F238E27FC236}">
                <a16:creationId xmlns:a16="http://schemas.microsoft.com/office/drawing/2014/main" id="{47223EA6-4D35-49AD-8E01-C405DC142820}"/>
              </a:ext>
            </a:extLst>
          </p:cNvPr>
          <p:cNvSpPr>
            <a:spLocks noGrp="1" noChangeArrowheads="1"/>
          </p:cNvSpPr>
          <p:nvPr>
            <p:ph type="ftr" sz="quarter" idx="11"/>
          </p:nvPr>
        </p:nvSpPr>
        <p:spPr/>
        <p:txBody>
          <a:bodyPr/>
          <a:lstStyle>
            <a:lvl1pPr algn="r" eaLnBrk="0" hangingPunct="0">
              <a:defRPr sz="1100">
                <a:solidFill>
                  <a:srgbClr val="D4D4D4">
                    <a:lumMod val="25000"/>
                  </a:srgbClr>
                </a:solidFill>
              </a:defRPr>
            </a:lvl1pPr>
          </a:lstStyle>
          <a:p>
            <a:pPr>
              <a:defRPr/>
            </a:pPr>
            <a:r>
              <a:rPr lang="fi-FI"/>
              <a:t>Esityksen nimi / Tekijä</a:t>
            </a:r>
          </a:p>
        </p:txBody>
      </p:sp>
      <p:sp>
        <p:nvSpPr>
          <p:cNvPr id="4" name="Rectangle 6">
            <a:extLst>
              <a:ext uri="{FF2B5EF4-FFF2-40B4-BE49-F238E27FC236}">
                <a16:creationId xmlns:a16="http://schemas.microsoft.com/office/drawing/2014/main" id="{7019410F-CF2E-44A5-A238-705AEEC42F60}"/>
              </a:ext>
            </a:extLst>
          </p:cNvPr>
          <p:cNvSpPr>
            <a:spLocks noGrp="1" noChangeArrowheads="1"/>
          </p:cNvSpPr>
          <p:nvPr>
            <p:ph type="sldNum" sz="quarter" idx="12"/>
          </p:nvPr>
        </p:nvSpPr>
        <p:spPr/>
        <p:txBody>
          <a:bodyPr/>
          <a:lstStyle>
            <a:lvl1pPr algn="r" eaLnBrk="0" hangingPunct="0">
              <a:defRPr sz="1100" b="1">
                <a:solidFill>
                  <a:srgbClr val="353535"/>
                </a:solidFill>
                <a:latin typeface="Myriad pro"/>
                <a:cs typeface="Myriad pro"/>
              </a:defRPr>
            </a:lvl1pPr>
          </a:lstStyle>
          <a:p>
            <a:pPr>
              <a:defRPr/>
            </a:pPr>
            <a:fld id="{6147ED4B-9E9B-4FAC-B920-76DD0DC8149D}" type="slidenum">
              <a:rPr lang="fi-FI"/>
              <a:pPr>
                <a:defRPr/>
              </a:pPr>
              <a:t>‹#›</a:t>
            </a:fld>
            <a:endParaRPr lang="fi-FI" dirty="0"/>
          </a:p>
        </p:txBody>
      </p:sp>
    </p:spTree>
    <p:extLst>
      <p:ext uri="{BB962C8B-B14F-4D97-AF65-F5344CB8AC3E}">
        <p14:creationId xmlns:p14="http://schemas.microsoft.com/office/powerpoint/2010/main" val="2847469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958851" y="657226"/>
            <a:ext cx="10705768" cy="1008064"/>
          </a:xfrm>
        </p:spPr>
        <p:txBody>
          <a:bodyPr/>
          <a:lstStyle/>
          <a:p>
            <a:r>
              <a:rPr lang="fi-FI"/>
              <a:t>Muokkaa perustyyl. napsautt.</a:t>
            </a:r>
            <a:endParaRPr lang="en-US"/>
          </a:p>
        </p:txBody>
      </p:sp>
      <p:sp>
        <p:nvSpPr>
          <p:cNvPr id="3" name="Sisällön paikkamerkki 2"/>
          <p:cNvSpPr>
            <a:spLocks noGrp="1"/>
          </p:cNvSpPr>
          <p:nvPr>
            <p:ph idx="1"/>
          </p:nvPr>
        </p:nvSpPr>
        <p:spPr>
          <a:xfrm>
            <a:off x="958851" y="1844677"/>
            <a:ext cx="6097256" cy="41767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8" name="Sisällön paikkamerkki 2"/>
          <p:cNvSpPr>
            <a:spLocks noGrp="1"/>
          </p:cNvSpPr>
          <p:nvPr>
            <p:ph idx="13"/>
          </p:nvPr>
        </p:nvSpPr>
        <p:spPr>
          <a:xfrm>
            <a:off x="7248128" y="1873628"/>
            <a:ext cx="4416491" cy="4147661"/>
          </a:xfrm>
        </p:spPr>
        <p:txBody>
          <a:bodyPr/>
          <a:lstStyle>
            <a:lvl1pPr marL="0" indent="0">
              <a:buNone/>
              <a:defRPr/>
            </a:lvl1pPr>
          </a:lstStyle>
          <a:p>
            <a:pPr lvl="0"/>
            <a:endParaRPr lang="en-US" dirty="0"/>
          </a:p>
        </p:txBody>
      </p:sp>
      <p:sp>
        <p:nvSpPr>
          <p:cNvPr id="5" name="Date Placeholder 4">
            <a:extLst>
              <a:ext uri="{FF2B5EF4-FFF2-40B4-BE49-F238E27FC236}">
                <a16:creationId xmlns:a16="http://schemas.microsoft.com/office/drawing/2014/main" id="{2D67CD7C-1B66-4379-A217-992D6D77B739}"/>
              </a:ext>
            </a:extLst>
          </p:cNvPr>
          <p:cNvSpPr>
            <a:spLocks noGrp="1" noChangeArrowheads="1"/>
          </p:cNvSpPr>
          <p:nvPr>
            <p:ph type="dt" sz="half" idx="14"/>
          </p:nvPr>
        </p:nvSpPr>
        <p:spPr/>
        <p:txBody>
          <a:bodyPr/>
          <a:lstStyle>
            <a:lvl1pPr eaLnBrk="0" hangingPunct="0">
              <a:defRPr/>
            </a:lvl1pPr>
          </a:lstStyle>
          <a:p>
            <a:pPr>
              <a:defRPr/>
            </a:pPr>
            <a:fld id="{85AFDB88-F7DF-41AF-9ED6-E1A267E60D54}" type="datetime1">
              <a:rPr lang="fi-FI"/>
              <a:pPr>
                <a:defRPr/>
              </a:pPr>
              <a:t>20.7.2018</a:t>
            </a:fld>
            <a:endParaRPr lang="fi-FI"/>
          </a:p>
        </p:txBody>
      </p:sp>
      <p:sp>
        <p:nvSpPr>
          <p:cNvPr id="6" name="Footer Placeholder 5">
            <a:extLst>
              <a:ext uri="{FF2B5EF4-FFF2-40B4-BE49-F238E27FC236}">
                <a16:creationId xmlns:a16="http://schemas.microsoft.com/office/drawing/2014/main" id="{2B06EDB5-CC85-4F1A-A220-E7467887EDD8}"/>
              </a:ext>
            </a:extLst>
          </p:cNvPr>
          <p:cNvSpPr>
            <a:spLocks noGrp="1" noChangeArrowheads="1"/>
          </p:cNvSpPr>
          <p:nvPr>
            <p:ph type="ftr" sz="quarter" idx="15"/>
          </p:nvPr>
        </p:nvSpPr>
        <p:spPr/>
        <p:txBody>
          <a:bodyPr/>
          <a:lstStyle>
            <a:lvl1pPr eaLnBrk="0" hangingPunct="0">
              <a:defRPr/>
            </a:lvl1pPr>
          </a:lstStyle>
          <a:p>
            <a:pPr>
              <a:defRPr/>
            </a:pPr>
            <a:r>
              <a:rPr lang="fi-FI"/>
              <a:t>Esityksen nimi / Tekijä</a:t>
            </a:r>
          </a:p>
        </p:txBody>
      </p:sp>
      <p:sp>
        <p:nvSpPr>
          <p:cNvPr id="7" name="Slide Number Placeholder 6">
            <a:extLst>
              <a:ext uri="{FF2B5EF4-FFF2-40B4-BE49-F238E27FC236}">
                <a16:creationId xmlns:a16="http://schemas.microsoft.com/office/drawing/2014/main" id="{BC6AAC5A-F777-46A6-A6D1-013D9A52A101}"/>
              </a:ext>
            </a:extLst>
          </p:cNvPr>
          <p:cNvSpPr>
            <a:spLocks noGrp="1" noChangeArrowheads="1"/>
          </p:cNvSpPr>
          <p:nvPr>
            <p:ph type="sldNum" sz="quarter" idx="16"/>
          </p:nvPr>
        </p:nvSpPr>
        <p:spPr/>
        <p:txBody>
          <a:bodyPr/>
          <a:lstStyle>
            <a:lvl1pPr eaLnBrk="0" hangingPunct="0">
              <a:defRPr/>
            </a:lvl1pPr>
          </a:lstStyle>
          <a:p>
            <a:pPr>
              <a:defRPr/>
            </a:pPr>
            <a:fld id="{DE024892-CD7E-41DA-84CC-0804BC381F1A}" type="slidenum">
              <a:rPr lang="fi-FI"/>
              <a:pPr>
                <a:defRPr/>
              </a:pPr>
              <a:t>‹#›</a:t>
            </a:fld>
            <a:endParaRPr lang="fi-FI"/>
          </a:p>
        </p:txBody>
      </p:sp>
    </p:spTree>
    <p:extLst>
      <p:ext uri="{BB962C8B-B14F-4D97-AF65-F5344CB8AC3E}">
        <p14:creationId xmlns:p14="http://schemas.microsoft.com/office/powerpoint/2010/main" val="15634201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292600"/>
            <a:ext cx="12192000" cy="2565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sv-SE" altLang="fi-FI" sz="2400" smtClean="0">
              <a:solidFill>
                <a:srgbClr val="000000"/>
              </a:solidFill>
            </a:endParaRPr>
          </a:p>
        </p:txBody>
      </p:sp>
      <p:pic>
        <p:nvPicPr>
          <p:cNvPr id="5" name="Picture 8" descr="THL_helmi_BI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084" y="476251"/>
            <a:ext cx="4891616"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p:nvGrpSpPr>
        <p:grpSpPr bwMode="auto">
          <a:xfrm>
            <a:off x="2542118" y="3644901"/>
            <a:ext cx="7107767" cy="200025"/>
            <a:chOff x="1201" y="2205"/>
            <a:chExt cx="3358" cy="126"/>
          </a:xfrm>
        </p:grpSpPr>
        <p:sp>
          <p:nvSpPr>
            <p:cNvPr id="7" name="Freeform 10"/>
            <p:cNvSpPr>
              <a:spLocks noEditPoints="1"/>
            </p:cNvSpPr>
            <p:nvPr userDrawn="1"/>
          </p:nvSpPr>
          <p:spPr bwMode="auto">
            <a:xfrm>
              <a:off x="2547" y="2205"/>
              <a:ext cx="2012" cy="126"/>
            </a:xfrm>
            <a:custGeom>
              <a:avLst/>
              <a:gdLst>
                <a:gd name="T0" fmla="*/ 0 w 12075"/>
                <a:gd name="T1" fmla="*/ 0 h 758"/>
                <a:gd name="T2" fmla="*/ 0 w 12075"/>
                <a:gd name="T3" fmla="*/ 0 h 758"/>
                <a:gd name="T4" fmla="*/ 0 w 12075"/>
                <a:gd name="T5" fmla="*/ 0 h 758"/>
                <a:gd name="T6" fmla="*/ 0 w 12075"/>
                <a:gd name="T7" fmla="*/ 0 h 758"/>
                <a:gd name="T8" fmla="*/ 0 w 12075"/>
                <a:gd name="T9" fmla="*/ 0 h 758"/>
                <a:gd name="T10" fmla="*/ 0 w 12075"/>
                <a:gd name="T11" fmla="*/ 0 h 758"/>
                <a:gd name="T12" fmla="*/ 0 w 12075"/>
                <a:gd name="T13" fmla="*/ 0 h 758"/>
                <a:gd name="T14" fmla="*/ 0 w 12075"/>
                <a:gd name="T15" fmla="*/ 0 h 758"/>
                <a:gd name="T16" fmla="*/ 0 w 12075"/>
                <a:gd name="T17" fmla="*/ 0 h 758"/>
                <a:gd name="T18" fmla="*/ 0 w 12075"/>
                <a:gd name="T19" fmla="*/ 0 h 758"/>
                <a:gd name="T20" fmla="*/ 0 w 12075"/>
                <a:gd name="T21" fmla="*/ 0 h 758"/>
                <a:gd name="T22" fmla="*/ 0 w 12075"/>
                <a:gd name="T23" fmla="*/ 0 h 758"/>
                <a:gd name="T24" fmla="*/ 0 w 12075"/>
                <a:gd name="T25" fmla="*/ 0 h 758"/>
                <a:gd name="T26" fmla="*/ 0 w 12075"/>
                <a:gd name="T27" fmla="*/ 0 h 758"/>
                <a:gd name="T28" fmla="*/ 0 w 12075"/>
                <a:gd name="T29" fmla="*/ 0 h 758"/>
                <a:gd name="T30" fmla="*/ 0 w 12075"/>
                <a:gd name="T31" fmla="*/ 0 h 758"/>
                <a:gd name="T32" fmla="*/ 0 w 12075"/>
                <a:gd name="T33" fmla="*/ 0 h 758"/>
                <a:gd name="T34" fmla="*/ 0 w 12075"/>
                <a:gd name="T35" fmla="*/ 0 h 758"/>
                <a:gd name="T36" fmla="*/ 0 w 12075"/>
                <a:gd name="T37" fmla="*/ 0 h 758"/>
                <a:gd name="T38" fmla="*/ 0 w 12075"/>
                <a:gd name="T39" fmla="*/ 0 h 758"/>
                <a:gd name="T40" fmla="*/ 0 w 12075"/>
                <a:gd name="T41" fmla="*/ 0 h 758"/>
                <a:gd name="T42" fmla="*/ 0 w 12075"/>
                <a:gd name="T43" fmla="*/ 0 h 758"/>
                <a:gd name="T44" fmla="*/ 0 w 12075"/>
                <a:gd name="T45" fmla="*/ 0 h 758"/>
                <a:gd name="T46" fmla="*/ 0 w 12075"/>
                <a:gd name="T47" fmla="*/ 0 h 758"/>
                <a:gd name="T48" fmla="*/ 0 w 12075"/>
                <a:gd name="T49" fmla="*/ 0 h 758"/>
                <a:gd name="T50" fmla="*/ 0 w 12075"/>
                <a:gd name="T51" fmla="*/ 0 h 758"/>
                <a:gd name="T52" fmla="*/ 0 w 12075"/>
                <a:gd name="T53" fmla="*/ 0 h 758"/>
                <a:gd name="T54" fmla="*/ 0 w 12075"/>
                <a:gd name="T55" fmla="*/ 0 h 758"/>
                <a:gd name="T56" fmla="*/ 0 w 12075"/>
                <a:gd name="T57" fmla="*/ 0 h 758"/>
                <a:gd name="T58" fmla="*/ 0 w 12075"/>
                <a:gd name="T59" fmla="*/ 0 h 758"/>
                <a:gd name="T60" fmla="*/ 0 w 12075"/>
                <a:gd name="T61" fmla="*/ 0 h 758"/>
                <a:gd name="T62" fmla="*/ 0 w 12075"/>
                <a:gd name="T63" fmla="*/ 0 h 758"/>
                <a:gd name="T64" fmla="*/ 0 w 12075"/>
                <a:gd name="T65" fmla="*/ 0 h 758"/>
                <a:gd name="T66" fmla="*/ 0 w 12075"/>
                <a:gd name="T67" fmla="*/ 0 h 758"/>
                <a:gd name="T68" fmla="*/ 0 w 12075"/>
                <a:gd name="T69" fmla="*/ 0 h 758"/>
                <a:gd name="T70" fmla="*/ 0 w 12075"/>
                <a:gd name="T71" fmla="*/ 0 h 758"/>
                <a:gd name="T72" fmla="*/ 0 w 12075"/>
                <a:gd name="T73" fmla="*/ 0 h 758"/>
                <a:gd name="T74" fmla="*/ 0 w 12075"/>
                <a:gd name="T75" fmla="*/ 0 h 758"/>
                <a:gd name="T76" fmla="*/ 0 w 12075"/>
                <a:gd name="T77" fmla="*/ 0 h 758"/>
                <a:gd name="T78" fmla="*/ 0 w 12075"/>
                <a:gd name="T79" fmla="*/ 0 h 758"/>
                <a:gd name="T80" fmla="*/ 0 w 12075"/>
                <a:gd name="T81" fmla="*/ 0 h 758"/>
                <a:gd name="T82" fmla="*/ 0 w 12075"/>
                <a:gd name="T83" fmla="*/ 0 h 758"/>
                <a:gd name="T84" fmla="*/ 0 w 12075"/>
                <a:gd name="T85" fmla="*/ 0 h 758"/>
                <a:gd name="T86" fmla="*/ 0 w 12075"/>
                <a:gd name="T87" fmla="*/ 0 h 758"/>
                <a:gd name="T88" fmla="*/ 0 w 12075"/>
                <a:gd name="T89" fmla="*/ 0 h 758"/>
                <a:gd name="T90" fmla="*/ 0 w 12075"/>
                <a:gd name="T91" fmla="*/ 0 h 758"/>
                <a:gd name="T92" fmla="*/ 0 w 12075"/>
                <a:gd name="T93" fmla="*/ 0 h 758"/>
                <a:gd name="T94" fmla="*/ 0 w 12075"/>
                <a:gd name="T95" fmla="*/ 0 h 758"/>
                <a:gd name="T96" fmla="*/ 0 w 12075"/>
                <a:gd name="T97" fmla="*/ 0 h 758"/>
                <a:gd name="T98" fmla="*/ 0 w 12075"/>
                <a:gd name="T99" fmla="*/ 0 h 758"/>
                <a:gd name="T100" fmla="*/ 0 w 12075"/>
                <a:gd name="T101" fmla="*/ 0 h 758"/>
                <a:gd name="T102" fmla="*/ 0 w 12075"/>
                <a:gd name="T103" fmla="*/ 0 h 758"/>
                <a:gd name="T104" fmla="*/ 0 w 12075"/>
                <a:gd name="T105" fmla="*/ 0 h 758"/>
                <a:gd name="T106" fmla="*/ 0 w 12075"/>
                <a:gd name="T107" fmla="*/ 0 h 758"/>
                <a:gd name="T108" fmla="*/ 0 w 12075"/>
                <a:gd name="T109" fmla="*/ 0 h 758"/>
                <a:gd name="T110" fmla="*/ 0 w 12075"/>
                <a:gd name="T111" fmla="*/ 0 h 758"/>
                <a:gd name="T112" fmla="*/ 0 w 12075"/>
                <a:gd name="T113" fmla="*/ 0 h 758"/>
                <a:gd name="T114" fmla="*/ 0 w 12075"/>
                <a:gd name="T115" fmla="*/ 0 h 758"/>
                <a:gd name="T116" fmla="*/ 0 w 12075"/>
                <a:gd name="T117" fmla="*/ 0 h 758"/>
                <a:gd name="T118" fmla="*/ 0 w 12075"/>
                <a:gd name="T119" fmla="*/ 0 h 758"/>
                <a:gd name="T120" fmla="*/ 0 w 12075"/>
                <a:gd name="T121" fmla="*/ 0 h 758"/>
                <a:gd name="T122" fmla="*/ 0 w 12075"/>
                <a:gd name="T123" fmla="*/ 0 h 758"/>
                <a:gd name="T124" fmla="*/ 0 w 12075"/>
                <a:gd name="T125" fmla="*/ 0 h 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075" h="758">
                  <a:moveTo>
                    <a:pt x="571" y="745"/>
                  </a:moveTo>
                  <a:lnTo>
                    <a:pt x="571" y="16"/>
                  </a:lnTo>
                  <a:lnTo>
                    <a:pt x="462" y="16"/>
                  </a:lnTo>
                  <a:lnTo>
                    <a:pt x="462" y="314"/>
                  </a:lnTo>
                  <a:lnTo>
                    <a:pt x="106" y="314"/>
                  </a:lnTo>
                  <a:lnTo>
                    <a:pt x="106" y="16"/>
                  </a:lnTo>
                  <a:lnTo>
                    <a:pt x="0" y="16"/>
                  </a:lnTo>
                  <a:lnTo>
                    <a:pt x="0" y="745"/>
                  </a:lnTo>
                  <a:lnTo>
                    <a:pt x="106" y="745"/>
                  </a:lnTo>
                  <a:lnTo>
                    <a:pt x="106" y="407"/>
                  </a:lnTo>
                  <a:lnTo>
                    <a:pt x="462" y="407"/>
                  </a:lnTo>
                  <a:lnTo>
                    <a:pt x="462" y="745"/>
                  </a:lnTo>
                  <a:lnTo>
                    <a:pt x="571" y="745"/>
                  </a:lnTo>
                  <a:close/>
                  <a:moveTo>
                    <a:pt x="1379" y="16"/>
                  </a:moveTo>
                  <a:lnTo>
                    <a:pt x="1257" y="16"/>
                  </a:lnTo>
                  <a:lnTo>
                    <a:pt x="1036" y="342"/>
                  </a:lnTo>
                  <a:lnTo>
                    <a:pt x="816" y="16"/>
                  </a:lnTo>
                  <a:lnTo>
                    <a:pt x="692" y="16"/>
                  </a:lnTo>
                  <a:lnTo>
                    <a:pt x="981" y="444"/>
                  </a:lnTo>
                  <a:lnTo>
                    <a:pt x="981" y="745"/>
                  </a:lnTo>
                  <a:lnTo>
                    <a:pt x="1089" y="745"/>
                  </a:lnTo>
                  <a:lnTo>
                    <a:pt x="1089" y="444"/>
                  </a:lnTo>
                  <a:lnTo>
                    <a:pt x="1379" y="16"/>
                  </a:lnTo>
                  <a:close/>
                  <a:moveTo>
                    <a:pt x="2133" y="16"/>
                  </a:moveTo>
                  <a:lnTo>
                    <a:pt x="2019" y="16"/>
                  </a:lnTo>
                  <a:lnTo>
                    <a:pt x="1793" y="635"/>
                  </a:lnTo>
                  <a:lnTo>
                    <a:pt x="1568" y="16"/>
                  </a:lnTo>
                  <a:lnTo>
                    <a:pt x="1451" y="16"/>
                  </a:lnTo>
                  <a:lnTo>
                    <a:pt x="1722" y="745"/>
                  </a:lnTo>
                  <a:lnTo>
                    <a:pt x="1866" y="745"/>
                  </a:lnTo>
                  <a:lnTo>
                    <a:pt x="2133" y="16"/>
                  </a:lnTo>
                  <a:close/>
                  <a:moveTo>
                    <a:pt x="2416" y="745"/>
                  </a:moveTo>
                  <a:lnTo>
                    <a:pt x="2416" y="16"/>
                  </a:lnTo>
                  <a:lnTo>
                    <a:pt x="2310" y="16"/>
                  </a:lnTo>
                  <a:lnTo>
                    <a:pt x="2310" y="745"/>
                  </a:lnTo>
                  <a:lnTo>
                    <a:pt x="2416" y="745"/>
                  </a:lnTo>
                  <a:close/>
                  <a:moveTo>
                    <a:pt x="3251" y="745"/>
                  </a:moveTo>
                  <a:lnTo>
                    <a:pt x="3251" y="16"/>
                  </a:lnTo>
                  <a:lnTo>
                    <a:pt x="3143" y="16"/>
                  </a:lnTo>
                  <a:lnTo>
                    <a:pt x="3143" y="598"/>
                  </a:lnTo>
                  <a:lnTo>
                    <a:pt x="3139" y="598"/>
                  </a:lnTo>
                  <a:lnTo>
                    <a:pt x="2819" y="16"/>
                  </a:lnTo>
                  <a:lnTo>
                    <a:pt x="2679" y="16"/>
                  </a:lnTo>
                  <a:lnTo>
                    <a:pt x="2679" y="745"/>
                  </a:lnTo>
                  <a:lnTo>
                    <a:pt x="2787" y="745"/>
                  </a:lnTo>
                  <a:lnTo>
                    <a:pt x="2787" y="160"/>
                  </a:lnTo>
                  <a:lnTo>
                    <a:pt x="2791" y="160"/>
                  </a:lnTo>
                  <a:lnTo>
                    <a:pt x="3111" y="745"/>
                  </a:lnTo>
                  <a:lnTo>
                    <a:pt x="3251" y="745"/>
                  </a:lnTo>
                  <a:close/>
                  <a:moveTo>
                    <a:pt x="4075" y="16"/>
                  </a:moveTo>
                  <a:lnTo>
                    <a:pt x="3959" y="16"/>
                  </a:lnTo>
                  <a:lnTo>
                    <a:pt x="3735" y="635"/>
                  </a:lnTo>
                  <a:lnTo>
                    <a:pt x="3510" y="16"/>
                  </a:lnTo>
                  <a:lnTo>
                    <a:pt x="3391" y="16"/>
                  </a:lnTo>
                  <a:lnTo>
                    <a:pt x="3663" y="745"/>
                  </a:lnTo>
                  <a:lnTo>
                    <a:pt x="3806" y="745"/>
                  </a:lnTo>
                  <a:lnTo>
                    <a:pt x="4075" y="16"/>
                  </a:lnTo>
                  <a:close/>
                  <a:moveTo>
                    <a:pt x="4868" y="380"/>
                  </a:moveTo>
                  <a:lnTo>
                    <a:pt x="4867" y="340"/>
                  </a:lnTo>
                  <a:lnTo>
                    <a:pt x="4863" y="302"/>
                  </a:lnTo>
                  <a:lnTo>
                    <a:pt x="4856" y="265"/>
                  </a:lnTo>
                  <a:lnTo>
                    <a:pt x="4846" y="232"/>
                  </a:lnTo>
                  <a:lnTo>
                    <a:pt x="4833" y="199"/>
                  </a:lnTo>
                  <a:lnTo>
                    <a:pt x="4817" y="167"/>
                  </a:lnTo>
                  <a:lnTo>
                    <a:pt x="4799" y="139"/>
                  </a:lnTo>
                  <a:lnTo>
                    <a:pt x="4779" y="112"/>
                  </a:lnTo>
                  <a:lnTo>
                    <a:pt x="4754" y="86"/>
                  </a:lnTo>
                  <a:lnTo>
                    <a:pt x="4726" y="64"/>
                  </a:lnTo>
                  <a:lnTo>
                    <a:pt x="4696" y="45"/>
                  </a:lnTo>
                  <a:lnTo>
                    <a:pt x="4664" y="29"/>
                  </a:lnTo>
                  <a:lnTo>
                    <a:pt x="4630" y="18"/>
                  </a:lnTo>
                  <a:lnTo>
                    <a:pt x="4595" y="9"/>
                  </a:lnTo>
                  <a:lnTo>
                    <a:pt x="4557" y="3"/>
                  </a:lnTo>
                  <a:lnTo>
                    <a:pt x="4516" y="2"/>
                  </a:lnTo>
                  <a:lnTo>
                    <a:pt x="4475" y="3"/>
                  </a:lnTo>
                  <a:lnTo>
                    <a:pt x="4437" y="9"/>
                  </a:lnTo>
                  <a:lnTo>
                    <a:pt x="4400" y="18"/>
                  </a:lnTo>
                  <a:lnTo>
                    <a:pt x="4366" y="29"/>
                  </a:lnTo>
                  <a:lnTo>
                    <a:pt x="4335" y="45"/>
                  </a:lnTo>
                  <a:lnTo>
                    <a:pt x="4305" y="64"/>
                  </a:lnTo>
                  <a:lnTo>
                    <a:pt x="4278" y="86"/>
                  </a:lnTo>
                  <a:lnTo>
                    <a:pt x="4253" y="112"/>
                  </a:lnTo>
                  <a:lnTo>
                    <a:pt x="4232" y="138"/>
                  </a:lnTo>
                  <a:lnTo>
                    <a:pt x="4214" y="167"/>
                  </a:lnTo>
                  <a:lnTo>
                    <a:pt x="4198" y="198"/>
                  </a:lnTo>
                  <a:lnTo>
                    <a:pt x="4186" y="230"/>
                  </a:lnTo>
                  <a:lnTo>
                    <a:pt x="4177" y="265"/>
                  </a:lnTo>
                  <a:lnTo>
                    <a:pt x="4170" y="301"/>
                  </a:lnTo>
                  <a:lnTo>
                    <a:pt x="4166" y="340"/>
                  </a:lnTo>
                  <a:lnTo>
                    <a:pt x="4164" y="380"/>
                  </a:lnTo>
                  <a:lnTo>
                    <a:pt x="4166" y="421"/>
                  </a:lnTo>
                  <a:lnTo>
                    <a:pt x="4170" y="459"/>
                  </a:lnTo>
                  <a:lnTo>
                    <a:pt x="4177" y="495"/>
                  </a:lnTo>
                  <a:lnTo>
                    <a:pt x="4187" y="530"/>
                  </a:lnTo>
                  <a:lnTo>
                    <a:pt x="4200" y="561"/>
                  </a:lnTo>
                  <a:lnTo>
                    <a:pt x="4214" y="592"/>
                  </a:lnTo>
                  <a:lnTo>
                    <a:pt x="4232" y="621"/>
                  </a:lnTo>
                  <a:lnTo>
                    <a:pt x="4253" y="647"/>
                  </a:lnTo>
                  <a:lnTo>
                    <a:pt x="4278" y="674"/>
                  </a:lnTo>
                  <a:lnTo>
                    <a:pt x="4305" y="696"/>
                  </a:lnTo>
                  <a:lnTo>
                    <a:pt x="4335" y="715"/>
                  </a:lnTo>
                  <a:lnTo>
                    <a:pt x="4366" y="730"/>
                  </a:lnTo>
                  <a:lnTo>
                    <a:pt x="4400" y="742"/>
                  </a:lnTo>
                  <a:lnTo>
                    <a:pt x="4437" y="751"/>
                  </a:lnTo>
                  <a:lnTo>
                    <a:pt x="4475" y="756"/>
                  </a:lnTo>
                  <a:lnTo>
                    <a:pt x="4516" y="758"/>
                  </a:lnTo>
                  <a:lnTo>
                    <a:pt x="4557" y="756"/>
                  </a:lnTo>
                  <a:lnTo>
                    <a:pt x="4595" y="751"/>
                  </a:lnTo>
                  <a:lnTo>
                    <a:pt x="4630" y="742"/>
                  </a:lnTo>
                  <a:lnTo>
                    <a:pt x="4664" y="730"/>
                  </a:lnTo>
                  <a:lnTo>
                    <a:pt x="4696" y="715"/>
                  </a:lnTo>
                  <a:lnTo>
                    <a:pt x="4726" y="696"/>
                  </a:lnTo>
                  <a:lnTo>
                    <a:pt x="4754" y="674"/>
                  </a:lnTo>
                  <a:lnTo>
                    <a:pt x="4779" y="647"/>
                  </a:lnTo>
                  <a:lnTo>
                    <a:pt x="4799" y="620"/>
                  </a:lnTo>
                  <a:lnTo>
                    <a:pt x="4817" y="592"/>
                  </a:lnTo>
                  <a:lnTo>
                    <a:pt x="4833" y="561"/>
                  </a:lnTo>
                  <a:lnTo>
                    <a:pt x="4846" y="529"/>
                  </a:lnTo>
                  <a:lnTo>
                    <a:pt x="4856" y="495"/>
                  </a:lnTo>
                  <a:lnTo>
                    <a:pt x="4863" y="459"/>
                  </a:lnTo>
                  <a:lnTo>
                    <a:pt x="4867" y="421"/>
                  </a:lnTo>
                  <a:lnTo>
                    <a:pt x="4868" y="380"/>
                  </a:lnTo>
                  <a:close/>
                  <a:moveTo>
                    <a:pt x="4757" y="380"/>
                  </a:moveTo>
                  <a:lnTo>
                    <a:pt x="4756" y="410"/>
                  </a:lnTo>
                  <a:lnTo>
                    <a:pt x="4754" y="440"/>
                  </a:lnTo>
                  <a:lnTo>
                    <a:pt x="4748" y="467"/>
                  </a:lnTo>
                  <a:lnTo>
                    <a:pt x="4741" y="493"/>
                  </a:lnTo>
                  <a:lnTo>
                    <a:pt x="4734" y="517"/>
                  </a:lnTo>
                  <a:lnTo>
                    <a:pt x="4722" y="541"/>
                  </a:lnTo>
                  <a:lnTo>
                    <a:pt x="4710" y="562"/>
                  </a:lnTo>
                  <a:lnTo>
                    <a:pt x="4694" y="584"/>
                  </a:lnTo>
                  <a:lnTo>
                    <a:pt x="4677" y="603"/>
                  </a:lnTo>
                  <a:lnTo>
                    <a:pt x="4659" y="619"/>
                  </a:lnTo>
                  <a:lnTo>
                    <a:pt x="4638" y="633"/>
                  </a:lnTo>
                  <a:lnTo>
                    <a:pt x="4617" y="644"/>
                  </a:lnTo>
                  <a:lnTo>
                    <a:pt x="4594" y="653"/>
                  </a:lnTo>
                  <a:lnTo>
                    <a:pt x="4569" y="660"/>
                  </a:lnTo>
                  <a:lnTo>
                    <a:pt x="4543" y="664"/>
                  </a:lnTo>
                  <a:lnTo>
                    <a:pt x="4516" y="665"/>
                  </a:lnTo>
                  <a:lnTo>
                    <a:pt x="4489" y="664"/>
                  </a:lnTo>
                  <a:lnTo>
                    <a:pt x="4463" y="660"/>
                  </a:lnTo>
                  <a:lnTo>
                    <a:pt x="4438" y="653"/>
                  </a:lnTo>
                  <a:lnTo>
                    <a:pt x="4415" y="644"/>
                  </a:lnTo>
                  <a:lnTo>
                    <a:pt x="4393" y="633"/>
                  </a:lnTo>
                  <a:lnTo>
                    <a:pt x="4373" y="619"/>
                  </a:lnTo>
                  <a:lnTo>
                    <a:pt x="4355" y="603"/>
                  </a:lnTo>
                  <a:lnTo>
                    <a:pt x="4338" y="584"/>
                  </a:lnTo>
                  <a:lnTo>
                    <a:pt x="4322" y="562"/>
                  </a:lnTo>
                  <a:lnTo>
                    <a:pt x="4310" y="541"/>
                  </a:lnTo>
                  <a:lnTo>
                    <a:pt x="4298" y="517"/>
                  </a:lnTo>
                  <a:lnTo>
                    <a:pt x="4289" y="493"/>
                  </a:lnTo>
                  <a:lnTo>
                    <a:pt x="4282" y="467"/>
                  </a:lnTo>
                  <a:lnTo>
                    <a:pt x="4277" y="440"/>
                  </a:lnTo>
                  <a:lnTo>
                    <a:pt x="4274" y="410"/>
                  </a:lnTo>
                  <a:lnTo>
                    <a:pt x="4273" y="380"/>
                  </a:lnTo>
                  <a:lnTo>
                    <a:pt x="4274" y="350"/>
                  </a:lnTo>
                  <a:lnTo>
                    <a:pt x="4277" y="322"/>
                  </a:lnTo>
                  <a:lnTo>
                    <a:pt x="4282" y="293"/>
                  </a:lnTo>
                  <a:lnTo>
                    <a:pt x="4289" y="268"/>
                  </a:lnTo>
                  <a:lnTo>
                    <a:pt x="4298" y="243"/>
                  </a:lnTo>
                  <a:lnTo>
                    <a:pt x="4310" y="220"/>
                  </a:lnTo>
                  <a:lnTo>
                    <a:pt x="4322" y="198"/>
                  </a:lnTo>
                  <a:lnTo>
                    <a:pt x="4338" y="178"/>
                  </a:lnTo>
                  <a:lnTo>
                    <a:pt x="4355" y="158"/>
                  </a:lnTo>
                  <a:lnTo>
                    <a:pt x="4374" y="142"/>
                  </a:lnTo>
                  <a:lnTo>
                    <a:pt x="4393" y="127"/>
                  </a:lnTo>
                  <a:lnTo>
                    <a:pt x="4415" y="116"/>
                  </a:lnTo>
                  <a:lnTo>
                    <a:pt x="4439" y="107"/>
                  </a:lnTo>
                  <a:lnTo>
                    <a:pt x="4463" y="100"/>
                  </a:lnTo>
                  <a:lnTo>
                    <a:pt x="4489" y="97"/>
                  </a:lnTo>
                  <a:lnTo>
                    <a:pt x="4516" y="95"/>
                  </a:lnTo>
                  <a:lnTo>
                    <a:pt x="4543" y="97"/>
                  </a:lnTo>
                  <a:lnTo>
                    <a:pt x="4569" y="100"/>
                  </a:lnTo>
                  <a:lnTo>
                    <a:pt x="4593" y="107"/>
                  </a:lnTo>
                  <a:lnTo>
                    <a:pt x="4616" y="116"/>
                  </a:lnTo>
                  <a:lnTo>
                    <a:pt x="4637" y="127"/>
                  </a:lnTo>
                  <a:lnTo>
                    <a:pt x="4658" y="142"/>
                  </a:lnTo>
                  <a:lnTo>
                    <a:pt x="4677" y="158"/>
                  </a:lnTo>
                  <a:lnTo>
                    <a:pt x="4694" y="178"/>
                  </a:lnTo>
                  <a:lnTo>
                    <a:pt x="4710" y="198"/>
                  </a:lnTo>
                  <a:lnTo>
                    <a:pt x="4722" y="220"/>
                  </a:lnTo>
                  <a:lnTo>
                    <a:pt x="4734" y="243"/>
                  </a:lnTo>
                  <a:lnTo>
                    <a:pt x="4741" y="268"/>
                  </a:lnTo>
                  <a:lnTo>
                    <a:pt x="4748" y="293"/>
                  </a:lnTo>
                  <a:lnTo>
                    <a:pt x="4754" y="322"/>
                  </a:lnTo>
                  <a:lnTo>
                    <a:pt x="4756" y="350"/>
                  </a:lnTo>
                  <a:lnTo>
                    <a:pt x="4757" y="380"/>
                  </a:lnTo>
                  <a:close/>
                  <a:moveTo>
                    <a:pt x="5179" y="745"/>
                  </a:moveTo>
                  <a:lnTo>
                    <a:pt x="5179" y="16"/>
                  </a:lnTo>
                  <a:lnTo>
                    <a:pt x="5072" y="16"/>
                  </a:lnTo>
                  <a:lnTo>
                    <a:pt x="5072" y="745"/>
                  </a:lnTo>
                  <a:lnTo>
                    <a:pt x="5179" y="745"/>
                  </a:lnTo>
                  <a:close/>
                  <a:moveTo>
                    <a:pt x="6012" y="745"/>
                  </a:moveTo>
                  <a:lnTo>
                    <a:pt x="6012" y="16"/>
                  </a:lnTo>
                  <a:lnTo>
                    <a:pt x="5905" y="16"/>
                  </a:lnTo>
                  <a:lnTo>
                    <a:pt x="5905" y="598"/>
                  </a:lnTo>
                  <a:lnTo>
                    <a:pt x="5900" y="598"/>
                  </a:lnTo>
                  <a:lnTo>
                    <a:pt x="5580" y="16"/>
                  </a:lnTo>
                  <a:lnTo>
                    <a:pt x="5441" y="16"/>
                  </a:lnTo>
                  <a:lnTo>
                    <a:pt x="5441" y="745"/>
                  </a:lnTo>
                  <a:lnTo>
                    <a:pt x="5549" y="745"/>
                  </a:lnTo>
                  <a:lnTo>
                    <a:pt x="5549" y="160"/>
                  </a:lnTo>
                  <a:lnTo>
                    <a:pt x="5552" y="160"/>
                  </a:lnTo>
                  <a:lnTo>
                    <a:pt x="5873" y="745"/>
                  </a:lnTo>
                  <a:lnTo>
                    <a:pt x="6012" y="745"/>
                  </a:lnTo>
                  <a:close/>
                  <a:moveTo>
                    <a:pt x="6811" y="745"/>
                  </a:moveTo>
                  <a:lnTo>
                    <a:pt x="6811" y="16"/>
                  </a:lnTo>
                  <a:lnTo>
                    <a:pt x="6704" y="16"/>
                  </a:lnTo>
                  <a:lnTo>
                    <a:pt x="6704" y="598"/>
                  </a:lnTo>
                  <a:lnTo>
                    <a:pt x="6700" y="598"/>
                  </a:lnTo>
                  <a:lnTo>
                    <a:pt x="6381" y="16"/>
                  </a:lnTo>
                  <a:lnTo>
                    <a:pt x="6241" y="16"/>
                  </a:lnTo>
                  <a:lnTo>
                    <a:pt x="6241" y="745"/>
                  </a:lnTo>
                  <a:lnTo>
                    <a:pt x="6349" y="745"/>
                  </a:lnTo>
                  <a:lnTo>
                    <a:pt x="6349" y="160"/>
                  </a:lnTo>
                  <a:lnTo>
                    <a:pt x="6351" y="160"/>
                  </a:lnTo>
                  <a:lnTo>
                    <a:pt x="6672" y="745"/>
                  </a:lnTo>
                  <a:lnTo>
                    <a:pt x="6811" y="745"/>
                  </a:lnTo>
                  <a:close/>
                  <a:moveTo>
                    <a:pt x="7161" y="745"/>
                  </a:moveTo>
                  <a:lnTo>
                    <a:pt x="7161" y="16"/>
                  </a:lnTo>
                  <a:lnTo>
                    <a:pt x="7054" y="16"/>
                  </a:lnTo>
                  <a:lnTo>
                    <a:pt x="7054" y="745"/>
                  </a:lnTo>
                  <a:lnTo>
                    <a:pt x="7161" y="745"/>
                  </a:lnTo>
                  <a:close/>
                  <a:moveTo>
                    <a:pt x="7959" y="745"/>
                  </a:moveTo>
                  <a:lnTo>
                    <a:pt x="7959" y="16"/>
                  </a:lnTo>
                  <a:lnTo>
                    <a:pt x="7851" y="16"/>
                  </a:lnTo>
                  <a:lnTo>
                    <a:pt x="7851" y="598"/>
                  </a:lnTo>
                  <a:lnTo>
                    <a:pt x="7846" y="598"/>
                  </a:lnTo>
                  <a:lnTo>
                    <a:pt x="7527" y="16"/>
                  </a:lnTo>
                  <a:lnTo>
                    <a:pt x="7387" y="16"/>
                  </a:lnTo>
                  <a:lnTo>
                    <a:pt x="7387" y="745"/>
                  </a:lnTo>
                  <a:lnTo>
                    <a:pt x="7495" y="745"/>
                  </a:lnTo>
                  <a:lnTo>
                    <a:pt x="7495" y="160"/>
                  </a:lnTo>
                  <a:lnTo>
                    <a:pt x="7498" y="160"/>
                  </a:lnTo>
                  <a:lnTo>
                    <a:pt x="7819" y="745"/>
                  </a:lnTo>
                  <a:lnTo>
                    <a:pt x="7959" y="745"/>
                  </a:lnTo>
                  <a:close/>
                  <a:moveTo>
                    <a:pt x="8930" y="745"/>
                  </a:moveTo>
                  <a:lnTo>
                    <a:pt x="8930" y="651"/>
                  </a:lnTo>
                  <a:lnTo>
                    <a:pt x="8629" y="651"/>
                  </a:lnTo>
                  <a:lnTo>
                    <a:pt x="8629" y="16"/>
                  </a:lnTo>
                  <a:lnTo>
                    <a:pt x="8522" y="16"/>
                  </a:lnTo>
                  <a:lnTo>
                    <a:pt x="8522" y="745"/>
                  </a:lnTo>
                  <a:lnTo>
                    <a:pt x="8930" y="745"/>
                  </a:lnTo>
                  <a:close/>
                  <a:moveTo>
                    <a:pt x="9779" y="745"/>
                  </a:moveTo>
                  <a:lnTo>
                    <a:pt x="9458" y="16"/>
                  </a:lnTo>
                  <a:lnTo>
                    <a:pt x="9356" y="16"/>
                  </a:lnTo>
                  <a:lnTo>
                    <a:pt x="9036" y="745"/>
                  </a:lnTo>
                  <a:lnTo>
                    <a:pt x="9151" y="745"/>
                  </a:lnTo>
                  <a:lnTo>
                    <a:pt x="9227" y="558"/>
                  </a:lnTo>
                  <a:lnTo>
                    <a:pt x="9587" y="558"/>
                  </a:lnTo>
                  <a:lnTo>
                    <a:pt x="9665" y="745"/>
                  </a:lnTo>
                  <a:lnTo>
                    <a:pt x="9779" y="745"/>
                  </a:lnTo>
                  <a:close/>
                  <a:moveTo>
                    <a:pt x="9554" y="475"/>
                  </a:moveTo>
                  <a:lnTo>
                    <a:pt x="9262" y="475"/>
                  </a:lnTo>
                  <a:lnTo>
                    <a:pt x="9407" y="116"/>
                  </a:lnTo>
                  <a:lnTo>
                    <a:pt x="9554" y="475"/>
                  </a:lnTo>
                  <a:close/>
                  <a:moveTo>
                    <a:pt x="10024" y="745"/>
                  </a:moveTo>
                  <a:lnTo>
                    <a:pt x="10024" y="16"/>
                  </a:lnTo>
                  <a:lnTo>
                    <a:pt x="9918" y="16"/>
                  </a:lnTo>
                  <a:lnTo>
                    <a:pt x="9918" y="745"/>
                  </a:lnTo>
                  <a:lnTo>
                    <a:pt x="10024" y="745"/>
                  </a:lnTo>
                  <a:close/>
                  <a:moveTo>
                    <a:pt x="10726" y="107"/>
                  </a:moveTo>
                  <a:lnTo>
                    <a:pt x="10726" y="16"/>
                  </a:lnTo>
                  <a:lnTo>
                    <a:pt x="10170" y="16"/>
                  </a:lnTo>
                  <a:lnTo>
                    <a:pt x="10170" y="107"/>
                  </a:lnTo>
                  <a:lnTo>
                    <a:pt x="10395" y="107"/>
                  </a:lnTo>
                  <a:lnTo>
                    <a:pt x="10395" y="745"/>
                  </a:lnTo>
                  <a:lnTo>
                    <a:pt x="10502" y="745"/>
                  </a:lnTo>
                  <a:lnTo>
                    <a:pt x="10502" y="107"/>
                  </a:lnTo>
                  <a:lnTo>
                    <a:pt x="10726" y="107"/>
                  </a:lnTo>
                  <a:close/>
                  <a:moveTo>
                    <a:pt x="11505" y="380"/>
                  </a:moveTo>
                  <a:lnTo>
                    <a:pt x="11503" y="340"/>
                  </a:lnTo>
                  <a:lnTo>
                    <a:pt x="11499" y="302"/>
                  </a:lnTo>
                  <a:lnTo>
                    <a:pt x="11492" y="265"/>
                  </a:lnTo>
                  <a:lnTo>
                    <a:pt x="11482" y="232"/>
                  </a:lnTo>
                  <a:lnTo>
                    <a:pt x="11469" y="199"/>
                  </a:lnTo>
                  <a:lnTo>
                    <a:pt x="11454" y="167"/>
                  </a:lnTo>
                  <a:lnTo>
                    <a:pt x="11437" y="139"/>
                  </a:lnTo>
                  <a:lnTo>
                    <a:pt x="11415" y="112"/>
                  </a:lnTo>
                  <a:lnTo>
                    <a:pt x="11390" y="86"/>
                  </a:lnTo>
                  <a:lnTo>
                    <a:pt x="11363" y="64"/>
                  </a:lnTo>
                  <a:lnTo>
                    <a:pt x="11333" y="45"/>
                  </a:lnTo>
                  <a:lnTo>
                    <a:pt x="11302" y="29"/>
                  </a:lnTo>
                  <a:lnTo>
                    <a:pt x="11268" y="18"/>
                  </a:lnTo>
                  <a:lnTo>
                    <a:pt x="11231" y="9"/>
                  </a:lnTo>
                  <a:lnTo>
                    <a:pt x="11193" y="3"/>
                  </a:lnTo>
                  <a:lnTo>
                    <a:pt x="11152" y="2"/>
                  </a:lnTo>
                  <a:lnTo>
                    <a:pt x="11111" y="3"/>
                  </a:lnTo>
                  <a:lnTo>
                    <a:pt x="11073" y="9"/>
                  </a:lnTo>
                  <a:lnTo>
                    <a:pt x="11036" y="18"/>
                  </a:lnTo>
                  <a:lnTo>
                    <a:pt x="11002" y="29"/>
                  </a:lnTo>
                  <a:lnTo>
                    <a:pt x="10971" y="45"/>
                  </a:lnTo>
                  <a:lnTo>
                    <a:pt x="10941" y="64"/>
                  </a:lnTo>
                  <a:lnTo>
                    <a:pt x="10914" y="86"/>
                  </a:lnTo>
                  <a:lnTo>
                    <a:pt x="10889" y="112"/>
                  </a:lnTo>
                  <a:lnTo>
                    <a:pt x="10869" y="138"/>
                  </a:lnTo>
                  <a:lnTo>
                    <a:pt x="10851" y="167"/>
                  </a:lnTo>
                  <a:lnTo>
                    <a:pt x="10835" y="198"/>
                  </a:lnTo>
                  <a:lnTo>
                    <a:pt x="10822" y="230"/>
                  </a:lnTo>
                  <a:lnTo>
                    <a:pt x="10813" y="265"/>
                  </a:lnTo>
                  <a:lnTo>
                    <a:pt x="10806" y="301"/>
                  </a:lnTo>
                  <a:lnTo>
                    <a:pt x="10802" y="340"/>
                  </a:lnTo>
                  <a:lnTo>
                    <a:pt x="10801" y="380"/>
                  </a:lnTo>
                  <a:lnTo>
                    <a:pt x="10802" y="421"/>
                  </a:lnTo>
                  <a:lnTo>
                    <a:pt x="10806" y="459"/>
                  </a:lnTo>
                  <a:lnTo>
                    <a:pt x="10813" y="495"/>
                  </a:lnTo>
                  <a:lnTo>
                    <a:pt x="10823" y="530"/>
                  </a:lnTo>
                  <a:lnTo>
                    <a:pt x="10836" y="561"/>
                  </a:lnTo>
                  <a:lnTo>
                    <a:pt x="10851" y="592"/>
                  </a:lnTo>
                  <a:lnTo>
                    <a:pt x="10869" y="621"/>
                  </a:lnTo>
                  <a:lnTo>
                    <a:pt x="10889" y="647"/>
                  </a:lnTo>
                  <a:lnTo>
                    <a:pt x="10914" y="674"/>
                  </a:lnTo>
                  <a:lnTo>
                    <a:pt x="10941" y="696"/>
                  </a:lnTo>
                  <a:lnTo>
                    <a:pt x="10971" y="715"/>
                  </a:lnTo>
                  <a:lnTo>
                    <a:pt x="11002" y="730"/>
                  </a:lnTo>
                  <a:lnTo>
                    <a:pt x="11036" y="742"/>
                  </a:lnTo>
                  <a:lnTo>
                    <a:pt x="11073" y="751"/>
                  </a:lnTo>
                  <a:lnTo>
                    <a:pt x="11111" y="756"/>
                  </a:lnTo>
                  <a:lnTo>
                    <a:pt x="11152" y="758"/>
                  </a:lnTo>
                  <a:lnTo>
                    <a:pt x="11193" y="756"/>
                  </a:lnTo>
                  <a:lnTo>
                    <a:pt x="11231" y="751"/>
                  </a:lnTo>
                  <a:lnTo>
                    <a:pt x="11268" y="742"/>
                  </a:lnTo>
                  <a:lnTo>
                    <a:pt x="11302" y="730"/>
                  </a:lnTo>
                  <a:lnTo>
                    <a:pt x="11333" y="715"/>
                  </a:lnTo>
                  <a:lnTo>
                    <a:pt x="11363" y="696"/>
                  </a:lnTo>
                  <a:lnTo>
                    <a:pt x="11390" y="674"/>
                  </a:lnTo>
                  <a:lnTo>
                    <a:pt x="11415" y="647"/>
                  </a:lnTo>
                  <a:lnTo>
                    <a:pt x="11437" y="620"/>
                  </a:lnTo>
                  <a:lnTo>
                    <a:pt x="11454" y="592"/>
                  </a:lnTo>
                  <a:lnTo>
                    <a:pt x="11469" y="561"/>
                  </a:lnTo>
                  <a:lnTo>
                    <a:pt x="11482" y="529"/>
                  </a:lnTo>
                  <a:lnTo>
                    <a:pt x="11492" y="495"/>
                  </a:lnTo>
                  <a:lnTo>
                    <a:pt x="11499" y="459"/>
                  </a:lnTo>
                  <a:lnTo>
                    <a:pt x="11503" y="421"/>
                  </a:lnTo>
                  <a:lnTo>
                    <a:pt x="11505" y="380"/>
                  </a:lnTo>
                  <a:close/>
                  <a:moveTo>
                    <a:pt x="11395" y="380"/>
                  </a:moveTo>
                  <a:lnTo>
                    <a:pt x="11394" y="410"/>
                  </a:lnTo>
                  <a:lnTo>
                    <a:pt x="11390" y="440"/>
                  </a:lnTo>
                  <a:lnTo>
                    <a:pt x="11386" y="467"/>
                  </a:lnTo>
                  <a:lnTo>
                    <a:pt x="11379" y="493"/>
                  </a:lnTo>
                  <a:lnTo>
                    <a:pt x="11370" y="517"/>
                  </a:lnTo>
                  <a:lnTo>
                    <a:pt x="11358" y="541"/>
                  </a:lnTo>
                  <a:lnTo>
                    <a:pt x="11346" y="562"/>
                  </a:lnTo>
                  <a:lnTo>
                    <a:pt x="11331" y="584"/>
                  </a:lnTo>
                  <a:lnTo>
                    <a:pt x="11313" y="603"/>
                  </a:lnTo>
                  <a:lnTo>
                    <a:pt x="11295" y="619"/>
                  </a:lnTo>
                  <a:lnTo>
                    <a:pt x="11274" y="633"/>
                  </a:lnTo>
                  <a:lnTo>
                    <a:pt x="11253" y="644"/>
                  </a:lnTo>
                  <a:lnTo>
                    <a:pt x="11230" y="653"/>
                  </a:lnTo>
                  <a:lnTo>
                    <a:pt x="11205" y="660"/>
                  </a:lnTo>
                  <a:lnTo>
                    <a:pt x="11179" y="664"/>
                  </a:lnTo>
                  <a:lnTo>
                    <a:pt x="11152" y="665"/>
                  </a:lnTo>
                  <a:lnTo>
                    <a:pt x="11125" y="664"/>
                  </a:lnTo>
                  <a:lnTo>
                    <a:pt x="11099" y="660"/>
                  </a:lnTo>
                  <a:lnTo>
                    <a:pt x="11075" y="653"/>
                  </a:lnTo>
                  <a:lnTo>
                    <a:pt x="11051" y="644"/>
                  </a:lnTo>
                  <a:lnTo>
                    <a:pt x="11030" y="633"/>
                  </a:lnTo>
                  <a:lnTo>
                    <a:pt x="11009" y="619"/>
                  </a:lnTo>
                  <a:lnTo>
                    <a:pt x="10991" y="603"/>
                  </a:lnTo>
                  <a:lnTo>
                    <a:pt x="10974" y="584"/>
                  </a:lnTo>
                  <a:lnTo>
                    <a:pt x="10959" y="562"/>
                  </a:lnTo>
                  <a:lnTo>
                    <a:pt x="10946" y="541"/>
                  </a:lnTo>
                  <a:lnTo>
                    <a:pt x="10934" y="517"/>
                  </a:lnTo>
                  <a:lnTo>
                    <a:pt x="10925" y="493"/>
                  </a:lnTo>
                  <a:lnTo>
                    <a:pt x="10919" y="467"/>
                  </a:lnTo>
                  <a:lnTo>
                    <a:pt x="10914" y="440"/>
                  </a:lnTo>
                  <a:lnTo>
                    <a:pt x="10911" y="410"/>
                  </a:lnTo>
                  <a:lnTo>
                    <a:pt x="10909" y="380"/>
                  </a:lnTo>
                  <a:lnTo>
                    <a:pt x="10911" y="350"/>
                  </a:lnTo>
                  <a:lnTo>
                    <a:pt x="10914" y="322"/>
                  </a:lnTo>
                  <a:lnTo>
                    <a:pt x="10919" y="293"/>
                  </a:lnTo>
                  <a:lnTo>
                    <a:pt x="10925" y="268"/>
                  </a:lnTo>
                  <a:lnTo>
                    <a:pt x="10934" y="243"/>
                  </a:lnTo>
                  <a:lnTo>
                    <a:pt x="10946" y="220"/>
                  </a:lnTo>
                  <a:lnTo>
                    <a:pt x="10959" y="198"/>
                  </a:lnTo>
                  <a:lnTo>
                    <a:pt x="10974" y="178"/>
                  </a:lnTo>
                  <a:lnTo>
                    <a:pt x="10991" y="158"/>
                  </a:lnTo>
                  <a:lnTo>
                    <a:pt x="11010" y="142"/>
                  </a:lnTo>
                  <a:lnTo>
                    <a:pt x="11030" y="127"/>
                  </a:lnTo>
                  <a:lnTo>
                    <a:pt x="11051" y="116"/>
                  </a:lnTo>
                  <a:lnTo>
                    <a:pt x="11075" y="107"/>
                  </a:lnTo>
                  <a:lnTo>
                    <a:pt x="11099" y="100"/>
                  </a:lnTo>
                  <a:lnTo>
                    <a:pt x="11125" y="97"/>
                  </a:lnTo>
                  <a:lnTo>
                    <a:pt x="11152" y="95"/>
                  </a:lnTo>
                  <a:lnTo>
                    <a:pt x="11179" y="97"/>
                  </a:lnTo>
                  <a:lnTo>
                    <a:pt x="11205" y="100"/>
                  </a:lnTo>
                  <a:lnTo>
                    <a:pt x="11229" y="107"/>
                  </a:lnTo>
                  <a:lnTo>
                    <a:pt x="11252" y="116"/>
                  </a:lnTo>
                  <a:lnTo>
                    <a:pt x="11273" y="127"/>
                  </a:lnTo>
                  <a:lnTo>
                    <a:pt x="11294" y="142"/>
                  </a:lnTo>
                  <a:lnTo>
                    <a:pt x="11313" y="158"/>
                  </a:lnTo>
                  <a:lnTo>
                    <a:pt x="11331" y="178"/>
                  </a:lnTo>
                  <a:lnTo>
                    <a:pt x="11346" y="198"/>
                  </a:lnTo>
                  <a:lnTo>
                    <a:pt x="11358" y="220"/>
                  </a:lnTo>
                  <a:lnTo>
                    <a:pt x="11370" y="243"/>
                  </a:lnTo>
                  <a:lnTo>
                    <a:pt x="11379" y="268"/>
                  </a:lnTo>
                  <a:lnTo>
                    <a:pt x="11386" y="293"/>
                  </a:lnTo>
                  <a:lnTo>
                    <a:pt x="11390" y="322"/>
                  </a:lnTo>
                  <a:lnTo>
                    <a:pt x="11394" y="350"/>
                  </a:lnTo>
                  <a:lnTo>
                    <a:pt x="11395" y="380"/>
                  </a:lnTo>
                  <a:close/>
                  <a:moveTo>
                    <a:pt x="12075" y="548"/>
                  </a:moveTo>
                  <a:lnTo>
                    <a:pt x="12074" y="522"/>
                  </a:lnTo>
                  <a:lnTo>
                    <a:pt x="12070" y="498"/>
                  </a:lnTo>
                  <a:lnTo>
                    <a:pt x="12063" y="475"/>
                  </a:lnTo>
                  <a:lnTo>
                    <a:pt x="12054" y="452"/>
                  </a:lnTo>
                  <a:lnTo>
                    <a:pt x="12043" y="432"/>
                  </a:lnTo>
                  <a:lnTo>
                    <a:pt x="12029" y="412"/>
                  </a:lnTo>
                  <a:lnTo>
                    <a:pt x="12012" y="392"/>
                  </a:lnTo>
                  <a:lnTo>
                    <a:pt x="11993" y="374"/>
                  </a:lnTo>
                  <a:lnTo>
                    <a:pt x="11973" y="361"/>
                  </a:lnTo>
                  <a:lnTo>
                    <a:pt x="11941" y="342"/>
                  </a:lnTo>
                  <a:lnTo>
                    <a:pt x="11840" y="286"/>
                  </a:lnTo>
                  <a:lnTo>
                    <a:pt x="11821" y="274"/>
                  </a:lnTo>
                  <a:lnTo>
                    <a:pt x="11804" y="263"/>
                  </a:lnTo>
                  <a:lnTo>
                    <a:pt x="11789" y="252"/>
                  </a:lnTo>
                  <a:lnTo>
                    <a:pt x="11778" y="241"/>
                  </a:lnTo>
                  <a:lnTo>
                    <a:pt x="11769" y="230"/>
                  </a:lnTo>
                  <a:lnTo>
                    <a:pt x="11762" y="219"/>
                  </a:lnTo>
                  <a:lnTo>
                    <a:pt x="11760" y="214"/>
                  </a:lnTo>
                  <a:lnTo>
                    <a:pt x="11757" y="208"/>
                  </a:lnTo>
                  <a:lnTo>
                    <a:pt x="11756" y="198"/>
                  </a:lnTo>
                  <a:lnTo>
                    <a:pt x="11759" y="178"/>
                  </a:lnTo>
                  <a:lnTo>
                    <a:pt x="11765" y="160"/>
                  </a:lnTo>
                  <a:lnTo>
                    <a:pt x="11777" y="142"/>
                  </a:lnTo>
                  <a:lnTo>
                    <a:pt x="11785" y="134"/>
                  </a:lnTo>
                  <a:lnTo>
                    <a:pt x="11793" y="126"/>
                  </a:lnTo>
                  <a:lnTo>
                    <a:pt x="11812" y="111"/>
                  </a:lnTo>
                  <a:lnTo>
                    <a:pt x="11822" y="106"/>
                  </a:lnTo>
                  <a:lnTo>
                    <a:pt x="11833" y="101"/>
                  </a:lnTo>
                  <a:lnTo>
                    <a:pt x="11857" y="95"/>
                  </a:lnTo>
                  <a:lnTo>
                    <a:pt x="11884" y="93"/>
                  </a:lnTo>
                  <a:lnTo>
                    <a:pt x="11908" y="95"/>
                  </a:lnTo>
                  <a:lnTo>
                    <a:pt x="11940" y="101"/>
                  </a:lnTo>
                  <a:lnTo>
                    <a:pt x="12029" y="127"/>
                  </a:lnTo>
                  <a:lnTo>
                    <a:pt x="12048" y="26"/>
                  </a:lnTo>
                  <a:lnTo>
                    <a:pt x="12007" y="14"/>
                  </a:lnTo>
                  <a:lnTo>
                    <a:pt x="11966" y="7"/>
                  </a:lnTo>
                  <a:lnTo>
                    <a:pt x="11925" y="1"/>
                  </a:lnTo>
                  <a:lnTo>
                    <a:pt x="11884" y="0"/>
                  </a:lnTo>
                  <a:lnTo>
                    <a:pt x="11862" y="1"/>
                  </a:lnTo>
                  <a:lnTo>
                    <a:pt x="11840" y="3"/>
                  </a:lnTo>
                  <a:lnTo>
                    <a:pt x="11819" y="7"/>
                  </a:lnTo>
                  <a:lnTo>
                    <a:pt x="11798" y="11"/>
                  </a:lnTo>
                  <a:lnTo>
                    <a:pt x="11760" y="27"/>
                  </a:lnTo>
                  <a:lnTo>
                    <a:pt x="11742" y="37"/>
                  </a:lnTo>
                  <a:lnTo>
                    <a:pt x="11723" y="48"/>
                  </a:lnTo>
                  <a:lnTo>
                    <a:pt x="11705" y="63"/>
                  </a:lnTo>
                  <a:lnTo>
                    <a:pt x="11691" y="77"/>
                  </a:lnTo>
                  <a:lnTo>
                    <a:pt x="11677" y="94"/>
                  </a:lnTo>
                  <a:lnTo>
                    <a:pt x="11666" y="113"/>
                  </a:lnTo>
                  <a:lnTo>
                    <a:pt x="11658" y="133"/>
                  </a:lnTo>
                  <a:lnTo>
                    <a:pt x="11652" y="153"/>
                  </a:lnTo>
                  <a:lnTo>
                    <a:pt x="11647" y="174"/>
                  </a:lnTo>
                  <a:lnTo>
                    <a:pt x="11646" y="198"/>
                  </a:lnTo>
                  <a:lnTo>
                    <a:pt x="11649" y="224"/>
                  </a:lnTo>
                  <a:lnTo>
                    <a:pt x="11652" y="236"/>
                  </a:lnTo>
                  <a:lnTo>
                    <a:pt x="11655" y="248"/>
                  </a:lnTo>
                  <a:lnTo>
                    <a:pt x="11667" y="273"/>
                  </a:lnTo>
                  <a:lnTo>
                    <a:pt x="11681" y="296"/>
                  </a:lnTo>
                  <a:lnTo>
                    <a:pt x="11701" y="318"/>
                  </a:lnTo>
                  <a:lnTo>
                    <a:pt x="11726" y="340"/>
                  </a:lnTo>
                  <a:lnTo>
                    <a:pt x="11754" y="360"/>
                  </a:lnTo>
                  <a:lnTo>
                    <a:pt x="11786" y="379"/>
                  </a:lnTo>
                  <a:lnTo>
                    <a:pt x="11824" y="399"/>
                  </a:lnTo>
                  <a:lnTo>
                    <a:pt x="11863" y="418"/>
                  </a:lnTo>
                  <a:lnTo>
                    <a:pt x="11905" y="445"/>
                  </a:lnTo>
                  <a:lnTo>
                    <a:pt x="11922" y="458"/>
                  </a:lnTo>
                  <a:lnTo>
                    <a:pt x="11934" y="470"/>
                  </a:lnTo>
                  <a:lnTo>
                    <a:pt x="11941" y="479"/>
                  </a:lnTo>
                  <a:lnTo>
                    <a:pt x="11948" y="488"/>
                  </a:lnTo>
                  <a:lnTo>
                    <a:pt x="11958" y="506"/>
                  </a:lnTo>
                  <a:lnTo>
                    <a:pt x="11964" y="526"/>
                  </a:lnTo>
                  <a:lnTo>
                    <a:pt x="11966" y="548"/>
                  </a:lnTo>
                  <a:lnTo>
                    <a:pt x="11963" y="571"/>
                  </a:lnTo>
                  <a:lnTo>
                    <a:pt x="11955" y="594"/>
                  </a:lnTo>
                  <a:lnTo>
                    <a:pt x="11941" y="614"/>
                  </a:lnTo>
                  <a:lnTo>
                    <a:pt x="11922" y="631"/>
                  </a:lnTo>
                  <a:lnTo>
                    <a:pt x="11898" y="646"/>
                  </a:lnTo>
                  <a:lnTo>
                    <a:pt x="11884" y="651"/>
                  </a:lnTo>
                  <a:lnTo>
                    <a:pt x="11871" y="657"/>
                  </a:lnTo>
                  <a:lnTo>
                    <a:pt x="11856" y="660"/>
                  </a:lnTo>
                  <a:lnTo>
                    <a:pt x="11840" y="662"/>
                  </a:lnTo>
                  <a:lnTo>
                    <a:pt x="11807" y="665"/>
                  </a:lnTo>
                  <a:lnTo>
                    <a:pt x="11770" y="662"/>
                  </a:lnTo>
                  <a:lnTo>
                    <a:pt x="11753" y="659"/>
                  </a:lnTo>
                  <a:lnTo>
                    <a:pt x="11735" y="656"/>
                  </a:lnTo>
                  <a:lnTo>
                    <a:pt x="11702" y="644"/>
                  </a:lnTo>
                  <a:lnTo>
                    <a:pt x="11670" y="629"/>
                  </a:lnTo>
                  <a:lnTo>
                    <a:pt x="11655" y="729"/>
                  </a:lnTo>
                  <a:lnTo>
                    <a:pt x="11703" y="745"/>
                  </a:lnTo>
                  <a:lnTo>
                    <a:pt x="11734" y="752"/>
                  </a:lnTo>
                  <a:lnTo>
                    <a:pt x="11747" y="755"/>
                  </a:lnTo>
                  <a:lnTo>
                    <a:pt x="11765" y="757"/>
                  </a:lnTo>
                  <a:lnTo>
                    <a:pt x="11807" y="758"/>
                  </a:lnTo>
                  <a:lnTo>
                    <a:pt x="11833" y="757"/>
                  </a:lnTo>
                  <a:lnTo>
                    <a:pt x="11858" y="755"/>
                  </a:lnTo>
                  <a:lnTo>
                    <a:pt x="11882" y="751"/>
                  </a:lnTo>
                  <a:lnTo>
                    <a:pt x="11905" y="747"/>
                  </a:lnTo>
                  <a:lnTo>
                    <a:pt x="11926" y="740"/>
                  </a:lnTo>
                  <a:lnTo>
                    <a:pt x="11947" y="732"/>
                  </a:lnTo>
                  <a:lnTo>
                    <a:pt x="11967" y="723"/>
                  </a:lnTo>
                  <a:lnTo>
                    <a:pt x="11985" y="712"/>
                  </a:lnTo>
                  <a:lnTo>
                    <a:pt x="12007" y="696"/>
                  </a:lnTo>
                  <a:lnTo>
                    <a:pt x="12025" y="680"/>
                  </a:lnTo>
                  <a:lnTo>
                    <a:pt x="12041" y="661"/>
                  </a:lnTo>
                  <a:lnTo>
                    <a:pt x="12053" y="642"/>
                  </a:lnTo>
                  <a:lnTo>
                    <a:pt x="12062" y="621"/>
                  </a:lnTo>
                  <a:lnTo>
                    <a:pt x="12070" y="598"/>
                  </a:lnTo>
                  <a:lnTo>
                    <a:pt x="12074" y="574"/>
                  </a:lnTo>
                  <a:lnTo>
                    <a:pt x="12075" y="5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sz="1800"/>
            </a:p>
          </p:txBody>
        </p:sp>
        <p:sp>
          <p:nvSpPr>
            <p:cNvPr id="8" name="Freeform 11"/>
            <p:cNvSpPr>
              <a:spLocks noEditPoints="1"/>
            </p:cNvSpPr>
            <p:nvPr userDrawn="1"/>
          </p:nvSpPr>
          <p:spPr bwMode="auto">
            <a:xfrm>
              <a:off x="1201" y="2206"/>
              <a:ext cx="1271" cy="124"/>
            </a:xfrm>
            <a:custGeom>
              <a:avLst/>
              <a:gdLst>
                <a:gd name="T0" fmla="*/ 0 w 7628"/>
                <a:gd name="T1" fmla="*/ 0 h 742"/>
                <a:gd name="T2" fmla="*/ 0 w 7628"/>
                <a:gd name="T3" fmla="*/ 0 h 742"/>
                <a:gd name="T4" fmla="*/ 0 w 7628"/>
                <a:gd name="T5" fmla="*/ 0 h 742"/>
                <a:gd name="T6" fmla="*/ 0 w 7628"/>
                <a:gd name="T7" fmla="*/ 0 h 742"/>
                <a:gd name="T8" fmla="*/ 0 w 7628"/>
                <a:gd name="T9" fmla="*/ 0 h 742"/>
                <a:gd name="T10" fmla="*/ 0 w 7628"/>
                <a:gd name="T11" fmla="*/ 0 h 742"/>
                <a:gd name="T12" fmla="*/ 0 w 7628"/>
                <a:gd name="T13" fmla="*/ 0 h 742"/>
                <a:gd name="T14" fmla="*/ 0 w 7628"/>
                <a:gd name="T15" fmla="*/ 0 h 742"/>
                <a:gd name="T16" fmla="*/ 0 w 7628"/>
                <a:gd name="T17" fmla="*/ 0 h 742"/>
                <a:gd name="T18" fmla="*/ 0 w 7628"/>
                <a:gd name="T19" fmla="*/ 0 h 742"/>
                <a:gd name="T20" fmla="*/ 0 w 7628"/>
                <a:gd name="T21" fmla="*/ 0 h 742"/>
                <a:gd name="T22" fmla="*/ 0 w 7628"/>
                <a:gd name="T23" fmla="*/ 0 h 742"/>
                <a:gd name="T24" fmla="*/ 0 w 7628"/>
                <a:gd name="T25" fmla="*/ 0 h 742"/>
                <a:gd name="T26" fmla="*/ 0 w 7628"/>
                <a:gd name="T27" fmla="*/ 0 h 742"/>
                <a:gd name="T28" fmla="*/ 0 w 7628"/>
                <a:gd name="T29" fmla="*/ 0 h 742"/>
                <a:gd name="T30" fmla="*/ 0 w 7628"/>
                <a:gd name="T31" fmla="*/ 0 h 742"/>
                <a:gd name="T32" fmla="*/ 0 w 7628"/>
                <a:gd name="T33" fmla="*/ 0 h 742"/>
                <a:gd name="T34" fmla="*/ 0 w 7628"/>
                <a:gd name="T35" fmla="*/ 0 h 742"/>
                <a:gd name="T36" fmla="*/ 0 w 7628"/>
                <a:gd name="T37" fmla="*/ 0 h 742"/>
                <a:gd name="T38" fmla="*/ 0 w 7628"/>
                <a:gd name="T39" fmla="*/ 0 h 742"/>
                <a:gd name="T40" fmla="*/ 0 w 7628"/>
                <a:gd name="T41" fmla="*/ 0 h 742"/>
                <a:gd name="T42" fmla="*/ 0 w 7628"/>
                <a:gd name="T43" fmla="*/ 0 h 742"/>
                <a:gd name="T44" fmla="*/ 0 w 7628"/>
                <a:gd name="T45" fmla="*/ 0 h 742"/>
                <a:gd name="T46" fmla="*/ 0 w 7628"/>
                <a:gd name="T47" fmla="*/ 0 h 742"/>
                <a:gd name="T48" fmla="*/ 0 w 7628"/>
                <a:gd name="T49" fmla="*/ 0 h 742"/>
                <a:gd name="T50" fmla="*/ 0 w 7628"/>
                <a:gd name="T51" fmla="*/ 0 h 742"/>
                <a:gd name="T52" fmla="*/ 0 w 7628"/>
                <a:gd name="T53" fmla="*/ 0 h 742"/>
                <a:gd name="T54" fmla="*/ 0 w 7628"/>
                <a:gd name="T55" fmla="*/ 0 h 742"/>
                <a:gd name="T56" fmla="*/ 0 w 7628"/>
                <a:gd name="T57" fmla="*/ 0 h 742"/>
                <a:gd name="T58" fmla="*/ 0 w 7628"/>
                <a:gd name="T59" fmla="*/ 0 h 742"/>
                <a:gd name="T60" fmla="*/ 0 w 7628"/>
                <a:gd name="T61" fmla="*/ 0 h 742"/>
                <a:gd name="T62" fmla="*/ 0 w 7628"/>
                <a:gd name="T63" fmla="*/ 0 h 742"/>
                <a:gd name="T64" fmla="*/ 0 w 7628"/>
                <a:gd name="T65" fmla="*/ 0 h 742"/>
                <a:gd name="T66" fmla="*/ 0 w 7628"/>
                <a:gd name="T67" fmla="*/ 0 h 742"/>
                <a:gd name="T68" fmla="*/ 0 w 7628"/>
                <a:gd name="T69" fmla="*/ 0 h 742"/>
                <a:gd name="T70" fmla="*/ 0 w 7628"/>
                <a:gd name="T71" fmla="*/ 0 h 742"/>
                <a:gd name="T72" fmla="*/ 0 w 7628"/>
                <a:gd name="T73" fmla="*/ 0 h 742"/>
                <a:gd name="T74" fmla="*/ 0 w 7628"/>
                <a:gd name="T75" fmla="*/ 0 h 742"/>
                <a:gd name="T76" fmla="*/ 0 w 7628"/>
                <a:gd name="T77" fmla="*/ 0 h 742"/>
                <a:gd name="T78" fmla="*/ 0 w 7628"/>
                <a:gd name="T79" fmla="*/ 0 h 742"/>
                <a:gd name="T80" fmla="*/ 0 w 7628"/>
                <a:gd name="T81" fmla="*/ 0 h 742"/>
                <a:gd name="T82" fmla="*/ 0 w 7628"/>
                <a:gd name="T83" fmla="*/ 0 h 742"/>
                <a:gd name="T84" fmla="*/ 0 w 7628"/>
                <a:gd name="T85" fmla="*/ 0 h 742"/>
                <a:gd name="T86" fmla="*/ 0 w 7628"/>
                <a:gd name="T87" fmla="*/ 0 h 742"/>
                <a:gd name="T88" fmla="*/ 0 w 7628"/>
                <a:gd name="T89" fmla="*/ 0 h 742"/>
                <a:gd name="T90" fmla="*/ 0 w 7628"/>
                <a:gd name="T91" fmla="*/ 0 h 742"/>
                <a:gd name="T92" fmla="*/ 0 w 7628"/>
                <a:gd name="T93" fmla="*/ 0 h 742"/>
                <a:gd name="T94" fmla="*/ 0 w 7628"/>
                <a:gd name="T95" fmla="*/ 0 h 742"/>
                <a:gd name="T96" fmla="*/ 0 w 7628"/>
                <a:gd name="T97" fmla="*/ 0 h 742"/>
                <a:gd name="T98" fmla="*/ 0 w 7628"/>
                <a:gd name="T99" fmla="*/ 0 h 742"/>
                <a:gd name="T100" fmla="*/ 0 w 7628"/>
                <a:gd name="T101" fmla="*/ 0 h 742"/>
                <a:gd name="T102" fmla="*/ 0 w 7628"/>
                <a:gd name="T103" fmla="*/ 0 h 742"/>
                <a:gd name="T104" fmla="*/ 0 w 7628"/>
                <a:gd name="T105" fmla="*/ 0 h 742"/>
                <a:gd name="T106" fmla="*/ 0 w 7628"/>
                <a:gd name="T107" fmla="*/ 0 h 742"/>
                <a:gd name="T108" fmla="*/ 0 w 7628"/>
                <a:gd name="T109" fmla="*/ 0 h 742"/>
                <a:gd name="T110" fmla="*/ 0 w 7628"/>
                <a:gd name="T111" fmla="*/ 0 h 742"/>
                <a:gd name="T112" fmla="*/ 0 w 7628"/>
                <a:gd name="T113" fmla="*/ 0 h 7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28" h="742">
                  <a:moveTo>
                    <a:pt x="555" y="91"/>
                  </a:moveTo>
                  <a:lnTo>
                    <a:pt x="555" y="0"/>
                  </a:lnTo>
                  <a:lnTo>
                    <a:pt x="0" y="0"/>
                  </a:lnTo>
                  <a:lnTo>
                    <a:pt x="0" y="91"/>
                  </a:lnTo>
                  <a:lnTo>
                    <a:pt x="224" y="91"/>
                  </a:lnTo>
                  <a:lnTo>
                    <a:pt x="224" y="729"/>
                  </a:lnTo>
                  <a:lnTo>
                    <a:pt x="331" y="729"/>
                  </a:lnTo>
                  <a:lnTo>
                    <a:pt x="331" y="91"/>
                  </a:lnTo>
                  <a:lnTo>
                    <a:pt x="555" y="91"/>
                  </a:lnTo>
                  <a:close/>
                  <a:moveTo>
                    <a:pt x="1121" y="91"/>
                  </a:moveTo>
                  <a:lnTo>
                    <a:pt x="1121" y="0"/>
                  </a:lnTo>
                  <a:lnTo>
                    <a:pt x="707" y="0"/>
                  </a:lnTo>
                  <a:lnTo>
                    <a:pt x="707" y="729"/>
                  </a:lnTo>
                  <a:lnTo>
                    <a:pt x="1120" y="729"/>
                  </a:lnTo>
                  <a:lnTo>
                    <a:pt x="1120" y="635"/>
                  </a:lnTo>
                  <a:lnTo>
                    <a:pt x="814" y="635"/>
                  </a:lnTo>
                  <a:lnTo>
                    <a:pt x="814" y="396"/>
                  </a:lnTo>
                  <a:lnTo>
                    <a:pt x="1094" y="396"/>
                  </a:lnTo>
                  <a:lnTo>
                    <a:pt x="1094" y="302"/>
                  </a:lnTo>
                  <a:lnTo>
                    <a:pt x="814" y="302"/>
                  </a:lnTo>
                  <a:lnTo>
                    <a:pt x="814" y="91"/>
                  </a:lnTo>
                  <a:lnTo>
                    <a:pt x="1121" y="91"/>
                  </a:lnTo>
                  <a:close/>
                  <a:moveTo>
                    <a:pt x="1849" y="729"/>
                  </a:moveTo>
                  <a:lnTo>
                    <a:pt x="1849" y="635"/>
                  </a:lnTo>
                  <a:lnTo>
                    <a:pt x="1827" y="635"/>
                  </a:lnTo>
                  <a:lnTo>
                    <a:pt x="1823" y="635"/>
                  </a:lnTo>
                  <a:lnTo>
                    <a:pt x="1818" y="634"/>
                  </a:lnTo>
                  <a:lnTo>
                    <a:pt x="1813" y="632"/>
                  </a:lnTo>
                  <a:lnTo>
                    <a:pt x="1808" y="630"/>
                  </a:lnTo>
                  <a:lnTo>
                    <a:pt x="1804" y="626"/>
                  </a:lnTo>
                  <a:lnTo>
                    <a:pt x="1798" y="622"/>
                  </a:lnTo>
                  <a:lnTo>
                    <a:pt x="1793" y="617"/>
                  </a:lnTo>
                  <a:lnTo>
                    <a:pt x="1788" y="611"/>
                  </a:lnTo>
                  <a:lnTo>
                    <a:pt x="1783" y="605"/>
                  </a:lnTo>
                  <a:lnTo>
                    <a:pt x="1778" y="597"/>
                  </a:lnTo>
                  <a:lnTo>
                    <a:pt x="1767" y="580"/>
                  </a:lnTo>
                  <a:lnTo>
                    <a:pt x="1756" y="560"/>
                  </a:lnTo>
                  <a:lnTo>
                    <a:pt x="1743" y="537"/>
                  </a:lnTo>
                  <a:lnTo>
                    <a:pt x="1730" y="507"/>
                  </a:lnTo>
                  <a:lnTo>
                    <a:pt x="1715" y="480"/>
                  </a:lnTo>
                  <a:lnTo>
                    <a:pt x="1703" y="454"/>
                  </a:lnTo>
                  <a:lnTo>
                    <a:pt x="1689" y="433"/>
                  </a:lnTo>
                  <a:lnTo>
                    <a:pt x="1677" y="413"/>
                  </a:lnTo>
                  <a:lnTo>
                    <a:pt x="1665" y="396"/>
                  </a:lnTo>
                  <a:lnTo>
                    <a:pt x="1654" y="382"/>
                  </a:lnTo>
                  <a:lnTo>
                    <a:pt x="1644" y="371"/>
                  </a:lnTo>
                  <a:lnTo>
                    <a:pt x="1661" y="362"/>
                  </a:lnTo>
                  <a:lnTo>
                    <a:pt x="1678" y="354"/>
                  </a:lnTo>
                  <a:lnTo>
                    <a:pt x="1692" y="344"/>
                  </a:lnTo>
                  <a:lnTo>
                    <a:pt x="1707" y="335"/>
                  </a:lnTo>
                  <a:lnTo>
                    <a:pt x="1721" y="325"/>
                  </a:lnTo>
                  <a:lnTo>
                    <a:pt x="1726" y="320"/>
                  </a:lnTo>
                  <a:lnTo>
                    <a:pt x="1732" y="315"/>
                  </a:lnTo>
                  <a:lnTo>
                    <a:pt x="1743" y="305"/>
                  </a:lnTo>
                  <a:lnTo>
                    <a:pt x="1753" y="293"/>
                  </a:lnTo>
                  <a:lnTo>
                    <a:pt x="1757" y="288"/>
                  </a:lnTo>
                  <a:lnTo>
                    <a:pt x="1762" y="281"/>
                  </a:lnTo>
                  <a:lnTo>
                    <a:pt x="1768" y="270"/>
                  </a:lnTo>
                  <a:lnTo>
                    <a:pt x="1775" y="257"/>
                  </a:lnTo>
                  <a:lnTo>
                    <a:pt x="1780" y="244"/>
                  </a:lnTo>
                  <a:lnTo>
                    <a:pt x="1784" y="231"/>
                  </a:lnTo>
                  <a:lnTo>
                    <a:pt x="1787" y="218"/>
                  </a:lnTo>
                  <a:lnTo>
                    <a:pt x="1788" y="211"/>
                  </a:lnTo>
                  <a:lnTo>
                    <a:pt x="1789" y="203"/>
                  </a:lnTo>
                  <a:lnTo>
                    <a:pt x="1789" y="190"/>
                  </a:lnTo>
                  <a:lnTo>
                    <a:pt x="1789" y="179"/>
                  </a:lnTo>
                  <a:lnTo>
                    <a:pt x="1788" y="168"/>
                  </a:lnTo>
                  <a:lnTo>
                    <a:pt x="1787" y="157"/>
                  </a:lnTo>
                  <a:lnTo>
                    <a:pt x="1785" y="148"/>
                  </a:lnTo>
                  <a:lnTo>
                    <a:pt x="1783" y="138"/>
                  </a:lnTo>
                  <a:lnTo>
                    <a:pt x="1780" y="129"/>
                  </a:lnTo>
                  <a:lnTo>
                    <a:pt x="1778" y="120"/>
                  </a:lnTo>
                  <a:lnTo>
                    <a:pt x="1773" y="111"/>
                  </a:lnTo>
                  <a:lnTo>
                    <a:pt x="1768" y="102"/>
                  </a:lnTo>
                  <a:lnTo>
                    <a:pt x="1764" y="94"/>
                  </a:lnTo>
                  <a:lnTo>
                    <a:pt x="1759" y="86"/>
                  </a:lnTo>
                  <a:lnTo>
                    <a:pt x="1753" y="78"/>
                  </a:lnTo>
                  <a:lnTo>
                    <a:pt x="1747" y="72"/>
                  </a:lnTo>
                  <a:lnTo>
                    <a:pt x="1740" y="64"/>
                  </a:lnTo>
                  <a:lnTo>
                    <a:pt x="1732" y="57"/>
                  </a:lnTo>
                  <a:lnTo>
                    <a:pt x="1724" y="51"/>
                  </a:lnTo>
                  <a:lnTo>
                    <a:pt x="1716" y="45"/>
                  </a:lnTo>
                  <a:lnTo>
                    <a:pt x="1708" y="39"/>
                  </a:lnTo>
                  <a:lnTo>
                    <a:pt x="1699" y="33"/>
                  </a:lnTo>
                  <a:lnTo>
                    <a:pt x="1691" y="29"/>
                  </a:lnTo>
                  <a:lnTo>
                    <a:pt x="1682" y="23"/>
                  </a:lnTo>
                  <a:lnTo>
                    <a:pt x="1672" y="20"/>
                  </a:lnTo>
                  <a:lnTo>
                    <a:pt x="1653" y="12"/>
                  </a:lnTo>
                  <a:lnTo>
                    <a:pt x="1643" y="10"/>
                  </a:lnTo>
                  <a:lnTo>
                    <a:pt x="1632" y="6"/>
                  </a:lnTo>
                  <a:lnTo>
                    <a:pt x="1621" y="4"/>
                  </a:lnTo>
                  <a:lnTo>
                    <a:pt x="1610" y="3"/>
                  </a:lnTo>
                  <a:lnTo>
                    <a:pt x="1598" y="2"/>
                  </a:lnTo>
                  <a:lnTo>
                    <a:pt x="1587" y="1"/>
                  </a:lnTo>
                  <a:lnTo>
                    <a:pt x="1563" y="0"/>
                  </a:lnTo>
                  <a:lnTo>
                    <a:pt x="1318" y="0"/>
                  </a:lnTo>
                  <a:lnTo>
                    <a:pt x="1318" y="729"/>
                  </a:lnTo>
                  <a:lnTo>
                    <a:pt x="1426" y="729"/>
                  </a:lnTo>
                  <a:lnTo>
                    <a:pt x="1426" y="406"/>
                  </a:lnTo>
                  <a:lnTo>
                    <a:pt x="1508" y="406"/>
                  </a:lnTo>
                  <a:lnTo>
                    <a:pt x="1515" y="407"/>
                  </a:lnTo>
                  <a:lnTo>
                    <a:pt x="1521" y="407"/>
                  </a:lnTo>
                  <a:lnTo>
                    <a:pt x="1528" y="409"/>
                  </a:lnTo>
                  <a:lnTo>
                    <a:pt x="1535" y="411"/>
                  </a:lnTo>
                  <a:lnTo>
                    <a:pt x="1542" y="415"/>
                  </a:lnTo>
                  <a:lnTo>
                    <a:pt x="1549" y="418"/>
                  </a:lnTo>
                  <a:lnTo>
                    <a:pt x="1554" y="423"/>
                  </a:lnTo>
                  <a:lnTo>
                    <a:pt x="1561" y="427"/>
                  </a:lnTo>
                  <a:lnTo>
                    <a:pt x="1567" y="433"/>
                  </a:lnTo>
                  <a:lnTo>
                    <a:pt x="1573" y="440"/>
                  </a:lnTo>
                  <a:lnTo>
                    <a:pt x="1579" y="446"/>
                  </a:lnTo>
                  <a:lnTo>
                    <a:pt x="1581" y="450"/>
                  </a:lnTo>
                  <a:lnTo>
                    <a:pt x="1585" y="453"/>
                  </a:lnTo>
                  <a:lnTo>
                    <a:pt x="1590" y="462"/>
                  </a:lnTo>
                  <a:lnTo>
                    <a:pt x="1596" y="470"/>
                  </a:lnTo>
                  <a:lnTo>
                    <a:pt x="1606" y="490"/>
                  </a:lnTo>
                  <a:lnTo>
                    <a:pt x="1645" y="568"/>
                  </a:lnTo>
                  <a:lnTo>
                    <a:pt x="1682" y="645"/>
                  </a:lnTo>
                  <a:lnTo>
                    <a:pt x="1689" y="656"/>
                  </a:lnTo>
                  <a:lnTo>
                    <a:pt x="1697" y="665"/>
                  </a:lnTo>
                  <a:lnTo>
                    <a:pt x="1705" y="674"/>
                  </a:lnTo>
                  <a:lnTo>
                    <a:pt x="1713" y="681"/>
                  </a:lnTo>
                  <a:lnTo>
                    <a:pt x="1721" y="689"/>
                  </a:lnTo>
                  <a:lnTo>
                    <a:pt x="1729" y="696"/>
                  </a:lnTo>
                  <a:lnTo>
                    <a:pt x="1738" y="702"/>
                  </a:lnTo>
                  <a:lnTo>
                    <a:pt x="1747" y="707"/>
                  </a:lnTo>
                  <a:lnTo>
                    <a:pt x="1756" y="713"/>
                  </a:lnTo>
                  <a:lnTo>
                    <a:pt x="1765" y="717"/>
                  </a:lnTo>
                  <a:lnTo>
                    <a:pt x="1775" y="721"/>
                  </a:lnTo>
                  <a:lnTo>
                    <a:pt x="1784" y="723"/>
                  </a:lnTo>
                  <a:lnTo>
                    <a:pt x="1795" y="725"/>
                  </a:lnTo>
                  <a:lnTo>
                    <a:pt x="1806" y="728"/>
                  </a:lnTo>
                  <a:lnTo>
                    <a:pt x="1816" y="729"/>
                  </a:lnTo>
                  <a:lnTo>
                    <a:pt x="1827" y="729"/>
                  </a:lnTo>
                  <a:lnTo>
                    <a:pt x="1849" y="729"/>
                  </a:lnTo>
                  <a:close/>
                  <a:moveTo>
                    <a:pt x="1677" y="190"/>
                  </a:moveTo>
                  <a:lnTo>
                    <a:pt x="1675" y="201"/>
                  </a:lnTo>
                  <a:lnTo>
                    <a:pt x="1674" y="213"/>
                  </a:lnTo>
                  <a:lnTo>
                    <a:pt x="1672" y="219"/>
                  </a:lnTo>
                  <a:lnTo>
                    <a:pt x="1671" y="225"/>
                  </a:lnTo>
                  <a:lnTo>
                    <a:pt x="1666" y="236"/>
                  </a:lnTo>
                  <a:lnTo>
                    <a:pt x="1661" y="246"/>
                  </a:lnTo>
                  <a:lnTo>
                    <a:pt x="1654" y="257"/>
                  </a:lnTo>
                  <a:lnTo>
                    <a:pt x="1646" y="266"/>
                  </a:lnTo>
                  <a:lnTo>
                    <a:pt x="1641" y="272"/>
                  </a:lnTo>
                  <a:lnTo>
                    <a:pt x="1637" y="276"/>
                  </a:lnTo>
                  <a:lnTo>
                    <a:pt x="1628" y="285"/>
                  </a:lnTo>
                  <a:lnTo>
                    <a:pt x="1618" y="292"/>
                  </a:lnTo>
                  <a:lnTo>
                    <a:pt x="1606" y="299"/>
                  </a:lnTo>
                  <a:lnTo>
                    <a:pt x="1595" y="305"/>
                  </a:lnTo>
                  <a:lnTo>
                    <a:pt x="1589" y="307"/>
                  </a:lnTo>
                  <a:lnTo>
                    <a:pt x="1584" y="309"/>
                  </a:lnTo>
                  <a:lnTo>
                    <a:pt x="1578" y="310"/>
                  </a:lnTo>
                  <a:lnTo>
                    <a:pt x="1571" y="311"/>
                  </a:lnTo>
                  <a:lnTo>
                    <a:pt x="1559" y="314"/>
                  </a:lnTo>
                  <a:lnTo>
                    <a:pt x="1545" y="314"/>
                  </a:lnTo>
                  <a:lnTo>
                    <a:pt x="1426" y="314"/>
                  </a:lnTo>
                  <a:lnTo>
                    <a:pt x="1426" y="91"/>
                  </a:lnTo>
                  <a:lnTo>
                    <a:pt x="1545" y="91"/>
                  </a:lnTo>
                  <a:lnTo>
                    <a:pt x="1559" y="91"/>
                  </a:lnTo>
                  <a:lnTo>
                    <a:pt x="1570" y="92"/>
                  </a:lnTo>
                  <a:lnTo>
                    <a:pt x="1583" y="94"/>
                  </a:lnTo>
                  <a:lnTo>
                    <a:pt x="1594" y="98"/>
                  </a:lnTo>
                  <a:lnTo>
                    <a:pt x="1605" y="101"/>
                  </a:lnTo>
                  <a:lnTo>
                    <a:pt x="1615" y="105"/>
                  </a:lnTo>
                  <a:lnTo>
                    <a:pt x="1626" y="110"/>
                  </a:lnTo>
                  <a:lnTo>
                    <a:pt x="1635" y="116"/>
                  </a:lnTo>
                  <a:lnTo>
                    <a:pt x="1645" y="123"/>
                  </a:lnTo>
                  <a:lnTo>
                    <a:pt x="1649" y="127"/>
                  </a:lnTo>
                  <a:lnTo>
                    <a:pt x="1653" y="131"/>
                  </a:lnTo>
                  <a:lnTo>
                    <a:pt x="1660" y="139"/>
                  </a:lnTo>
                  <a:lnTo>
                    <a:pt x="1663" y="144"/>
                  </a:lnTo>
                  <a:lnTo>
                    <a:pt x="1666" y="148"/>
                  </a:lnTo>
                  <a:lnTo>
                    <a:pt x="1671" y="157"/>
                  </a:lnTo>
                  <a:lnTo>
                    <a:pt x="1672" y="163"/>
                  </a:lnTo>
                  <a:lnTo>
                    <a:pt x="1673" y="167"/>
                  </a:lnTo>
                  <a:lnTo>
                    <a:pt x="1675" y="179"/>
                  </a:lnTo>
                  <a:lnTo>
                    <a:pt x="1677" y="184"/>
                  </a:lnTo>
                  <a:lnTo>
                    <a:pt x="1677" y="190"/>
                  </a:lnTo>
                  <a:close/>
                  <a:moveTo>
                    <a:pt x="2586" y="0"/>
                  </a:moveTo>
                  <a:lnTo>
                    <a:pt x="2470" y="0"/>
                  </a:lnTo>
                  <a:lnTo>
                    <a:pt x="2246" y="620"/>
                  </a:lnTo>
                  <a:lnTo>
                    <a:pt x="2020" y="0"/>
                  </a:lnTo>
                  <a:lnTo>
                    <a:pt x="1902" y="0"/>
                  </a:lnTo>
                  <a:lnTo>
                    <a:pt x="2173" y="729"/>
                  </a:lnTo>
                  <a:lnTo>
                    <a:pt x="2317" y="729"/>
                  </a:lnTo>
                  <a:lnTo>
                    <a:pt x="2586" y="0"/>
                  </a:lnTo>
                  <a:close/>
                  <a:moveTo>
                    <a:pt x="3148" y="91"/>
                  </a:moveTo>
                  <a:lnTo>
                    <a:pt x="3148" y="0"/>
                  </a:lnTo>
                  <a:lnTo>
                    <a:pt x="2734" y="0"/>
                  </a:lnTo>
                  <a:lnTo>
                    <a:pt x="2734" y="729"/>
                  </a:lnTo>
                  <a:lnTo>
                    <a:pt x="3146" y="729"/>
                  </a:lnTo>
                  <a:lnTo>
                    <a:pt x="3146" y="635"/>
                  </a:lnTo>
                  <a:lnTo>
                    <a:pt x="2841" y="635"/>
                  </a:lnTo>
                  <a:lnTo>
                    <a:pt x="2841" y="396"/>
                  </a:lnTo>
                  <a:lnTo>
                    <a:pt x="3121" y="396"/>
                  </a:lnTo>
                  <a:lnTo>
                    <a:pt x="3121" y="302"/>
                  </a:lnTo>
                  <a:lnTo>
                    <a:pt x="2841" y="302"/>
                  </a:lnTo>
                  <a:lnTo>
                    <a:pt x="2841" y="91"/>
                  </a:lnTo>
                  <a:lnTo>
                    <a:pt x="3148" y="91"/>
                  </a:lnTo>
                  <a:close/>
                  <a:moveTo>
                    <a:pt x="3935" y="0"/>
                  </a:moveTo>
                  <a:lnTo>
                    <a:pt x="3812" y="0"/>
                  </a:lnTo>
                  <a:lnTo>
                    <a:pt x="3592" y="327"/>
                  </a:lnTo>
                  <a:lnTo>
                    <a:pt x="3372" y="0"/>
                  </a:lnTo>
                  <a:lnTo>
                    <a:pt x="3249" y="0"/>
                  </a:lnTo>
                  <a:lnTo>
                    <a:pt x="3538" y="428"/>
                  </a:lnTo>
                  <a:lnTo>
                    <a:pt x="3538" y="729"/>
                  </a:lnTo>
                  <a:lnTo>
                    <a:pt x="3646" y="729"/>
                  </a:lnTo>
                  <a:lnTo>
                    <a:pt x="3646" y="428"/>
                  </a:lnTo>
                  <a:lnTo>
                    <a:pt x="3935" y="0"/>
                  </a:lnTo>
                  <a:close/>
                  <a:moveTo>
                    <a:pt x="4659" y="368"/>
                  </a:moveTo>
                  <a:lnTo>
                    <a:pt x="4659" y="348"/>
                  </a:lnTo>
                  <a:lnTo>
                    <a:pt x="4658" y="330"/>
                  </a:lnTo>
                  <a:lnTo>
                    <a:pt x="4656" y="311"/>
                  </a:lnTo>
                  <a:lnTo>
                    <a:pt x="4653" y="294"/>
                  </a:lnTo>
                  <a:lnTo>
                    <a:pt x="4650" y="276"/>
                  </a:lnTo>
                  <a:lnTo>
                    <a:pt x="4646" y="260"/>
                  </a:lnTo>
                  <a:lnTo>
                    <a:pt x="4641" y="243"/>
                  </a:lnTo>
                  <a:lnTo>
                    <a:pt x="4635" y="227"/>
                  </a:lnTo>
                  <a:lnTo>
                    <a:pt x="4629" y="211"/>
                  </a:lnTo>
                  <a:lnTo>
                    <a:pt x="4622" y="195"/>
                  </a:lnTo>
                  <a:lnTo>
                    <a:pt x="4614" y="180"/>
                  </a:lnTo>
                  <a:lnTo>
                    <a:pt x="4606" y="165"/>
                  </a:lnTo>
                  <a:lnTo>
                    <a:pt x="4596" y="150"/>
                  </a:lnTo>
                  <a:lnTo>
                    <a:pt x="4591" y="144"/>
                  </a:lnTo>
                  <a:lnTo>
                    <a:pt x="4585" y="137"/>
                  </a:lnTo>
                  <a:lnTo>
                    <a:pt x="4575" y="123"/>
                  </a:lnTo>
                  <a:lnTo>
                    <a:pt x="4563" y="110"/>
                  </a:lnTo>
                  <a:lnTo>
                    <a:pt x="4550" y="96"/>
                  </a:lnTo>
                  <a:lnTo>
                    <a:pt x="4538" y="84"/>
                  </a:lnTo>
                  <a:lnTo>
                    <a:pt x="4524" y="73"/>
                  </a:lnTo>
                  <a:lnTo>
                    <a:pt x="4510" y="62"/>
                  </a:lnTo>
                  <a:lnTo>
                    <a:pt x="4495" y="51"/>
                  </a:lnTo>
                  <a:lnTo>
                    <a:pt x="4480" y="42"/>
                  </a:lnTo>
                  <a:lnTo>
                    <a:pt x="4465" y="35"/>
                  </a:lnTo>
                  <a:lnTo>
                    <a:pt x="4449" y="27"/>
                  </a:lnTo>
                  <a:lnTo>
                    <a:pt x="4432" y="21"/>
                  </a:lnTo>
                  <a:lnTo>
                    <a:pt x="4417" y="15"/>
                  </a:lnTo>
                  <a:lnTo>
                    <a:pt x="4400" y="11"/>
                  </a:lnTo>
                  <a:lnTo>
                    <a:pt x="4381" y="6"/>
                  </a:lnTo>
                  <a:lnTo>
                    <a:pt x="4363" y="3"/>
                  </a:lnTo>
                  <a:lnTo>
                    <a:pt x="4345" y="2"/>
                  </a:lnTo>
                  <a:lnTo>
                    <a:pt x="4326" y="0"/>
                  </a:lnTo>
                  <a:lnTo>
                    <a:pt x="4307" y="0"/>
                  </a:lnTo>
                  <a:lnTo>
                    <a:pt x="4047" y="0"/>
                  </a:lnTo>
                  <a:lnTo>
                    <a:pt x="4047" y="729"/>
                  </a:lnTo>
                  <a:lnTo>
                    <a:pt x="4307" y="729"/>
                  </a:lnTo>
                  <a:lnTo>
                    <a:pt x="4326" y="729"/>
                  </a:lnTo>
                  <a:lnTo>
                    <a:pt x="4345" y="728"/>
                  </a:lnTo>
                  <a:lnTo>
                    <a:pt x="4363" y="725"/>
                  </a:lnTo>
                  <a:lnTo>
                    <a:pt x="4381" y="722"/>
                  </a:lnTo>
                  <a:lnTo>
                    <a:pt x="4400" y="719"/>
                  </a:lnTo>
                  <a:lnTo>
                    <a:pt x="4417" y="714"/>
                  </a:lnTo>
                  <a:lnTo>
                    <a:pt x="4432" y="708"/>
                  </a:lnTo>
                  <a:lnTo>
                    <a:pt x="4449" y="702"/>
                  </a:lnTo>
                  <a:lnTo>
                    <a:pt x="4465" y="695"/>
                  </a:lnTo>
                  <a:lnTo>
                    <a:pt x="4480" y="687"/>
                  </a:lnTo>
                  <a:lnTo>
                    <a:pt x="4495" y="678"/>
                  </a:lnTo>
                  <a:lnTo>
                    <a:pt x="4510" y="669"/>
                  </a:lnTo>
                  <a:lnTo>
                    <a:pt x="4524" y="658"/>
                  </a:lnTo>
                  <a:lnTo>
                    <a:pt x="4538" y="647"/>
                  </a:lnTo>
                  <a:lnTo>
                    <a:pt x="4550" y="635"/>
                  </a:lnTo>
                  <a:lnTo>
                    <a:pt x="4563" y="622"/>
                  </a:lnTo>
                  <a:lnTo>
                    <a:pt x="4575" y="609"/>
                  </a:lnTo>
                  <a:lnTo>
                    <a:pt x="4585" y="596"/>
                  </a:lnTo>
                  <a:lnTo>
                    <a:pt x="4596" y="581"/>
                  </a:lnTo>
                  <a:lnTo>
                    <a:pt x="4606" y="568"/>
                  </a:lnTo>
                  <a:lnTo>
                    <a:pt x="4609" y="560"/>
                  </a:lnTo>
                  <a:lnTo>
                    <a:pt x="4614" y="553"/>
                  </a:lnTo>
                  <a:lnTo>
                    <a:pt x="4622" y="539"/>
                  </a:lnTo>
                  <a:lnTo>
                    <a:pt x="4629" y="523"/>
                  </a:lnTo>
                  <a:lnTo>
                    <a:pt x="4635" y="507"/>
                  </a:lnTo>
                  <a:lnTo>
                    <a:pt x="4641" y="491"/>
                  </a:lnTo>
                  <a:lnTo>
                    <a:pt x="4646" y="474"/>
                  </a:lnTo>
                  <a:lnTo>
                    <a:pt x="4650" y="458"/>
                  </a:lnTo>
                  <a:lnTo>
                    <a:pt x="4653" y="441"/>
                  </a:lnTo>
                  <a:lnTo>
                    <a:pt x="4656" y="423"/>
                  </a:lnTo>
                  <a:lnTo>
                    <a:pt x="4658" y="405"/>
                  </a:lnTo>
                  <a:lnTo>
                    <a:pt x="4659" y="387"/>
                  </a:lnTo>
                  <a:lnTo>
                    <a:pt x="4659" y="368"/>
                  </a:lnTo>
                  <a:close/>
                  <a:moveTo>
                    <a:pt x="4553" y="368"/>
                  </a:moveTo>
                  <a:lnTo>
                    <a:pt x="4553" y="381"/>
                  </a:lnTo>
                  <a:lnTo>
                    <a:pt x="4551" y="395"/>
                  </a:lnTo>
                  <a:lnTo>
                    <a:pt x="4550" y="408"/>
                  </a:lnTo>
                  <a:lnTo>
                    <a:pt x="4548" y="420"/>
                  </a:lnTo>
                  <a:lnTo>
                    <a:pt x="4546" y="434"/>
                  </a:lnTo>
                  <a:lnTo>
                    <a:pt x="4544" y="446"/>
                  </a:lnTo>
                  <a:lnTo>
                    <a:pt x="4539" y="459"/>
                  </a:lnTo>
                  <a:lnTo>
                    <a:pt x="4536" y="470"/>
                  </a:lnTo>
                  <a:lnTo>
                    <a:pt x="4531" y="482"/>
                  </a:lnTo>
                  <a:lnTo>
                    <a:pt x="4527" y="494"/>
                  </a:lnTo>
                  <a:lnTo>
                    <a:pt x="4521" y="505"/>
                  </a:lnTo>
                  <a:lnTo>
                    <a:pt x="4514" y="515"/>
                  </a:lnTo>
                  <a:lnTo>
                    <a:pt x="4507" y="526"/>
                  </a:lnTo>
                  <a:lnTo>
                    <a:pt x="4500" y="536"/>
                  </a:lnTo>
                  <a:lnTo>
                    <a:pt x="4494" y="546"/>
                  </a:lnTo>
                  <a:lnTo>
                    <a:pt x="4485" y="555"/>
                  </a:lnTo>
                  <a:lnTo>
                    <a:pt x="4477" y="566"/>
                  </a:lnTo>
                  <a:lnTo>
                    <a:pt x="4468" y="575"/>
                  </a:lnTo>
                  <a:lnTo>
                    <a:pt x="4457" y="584"/>
                  </a:lnTo>
                  <a:lnTo>
                    <a:pt x="4448" y="591"/>
                  </a:lnTo>
                  <a:lnTo>
                    <a:pt x="4438" y="598"/>
                  </a:lnTo>
                  <a:lnTo>
                    <a:pt x="4428" y="605"/>
                  </a:lnTo>
                  <a:lnTo>
                    <a:pt x="4417" y="611"/>
                  </a:lnTo>
                  <a:lnTo>
                    <a:pt x="4406" y="616"/>
                  </a:lnTo>
                  <a:lnTo>
                    <a:pt x="4395" y="621"/>
                  </a:lnTo>
                  <a:lnTo>
                    <a:pt x="4383" y="624"/>
                  </a:lnTo>
                  <a:lnTo>
                    <a:pt x="4371" y="627"/>
                  </a:lnTo>
                  <a:lnTo>
                    <a:pt x="4359" y="631"/>
                  </a:lnTo>
                  <a:lnTo>
                    <a:pt x="4346" y="633"/>
                  </a:lnTo>
                  <a:lnTo>
                    <a:pt x="4334" y="634"/>
                  </a:lnTo>
                  <a:lnTo>
                    <a:pt x="4320" y="635"/>
                  </a:lnTo>
                  <a:lnTo>
                    <a:pt x="4307" y="635"/>
                  </a:lnTo>
                  <a:lnTo>
                    <a:pt x="4156" y="635"/>
                  </a:lnTo>
                  <a:lnTo>
                    <a:pt x="4156" y="93"/>
                  </a:lnTo>
                  <a:lnTo>
                    <a:pt x="4307" y="93"/>
                  </a:lnTo>
                  <a:lnTo>
                    <a:pt x="4320" y="93"/>
                  </a:lnTo>
                  <a:lnTo>
                    <a:pt x="4334" y="94"/>
                  </a:lnTo>
                  <a:lnTo>
                    <a:pt x="4346" y="95"/>
                  </a:lnTo>
                  <a:lnTo>
                    <a:pt x="4359" y="98"/>
                  </a:lnTo>
                  <a:lnTo>
                    <a:pt x="4371" y="101"/>
                  </a:lnTo>
                  <a:lnTo>
                    <a:pt x="4383" y="104"/>
                  </a:lnTo>
                  <a:lnTo>
                    <a:pt x="4395" y="109"/>
                  </a:lnTo>
                  <a:lnTo>
                    <a:pt x="4406" y="113"/>
                  </a:lnTo>
                  <a:lnTo>
                    <a:pt x="4417" y="119"/>
                  </a:lnTo>
                  <a:lnTo>
                    <a:pt x="4428" y="126"/>
                  </a:lnTo>
                  <a:lnTo>
                    <a:pt x="4438" y="132"/>
                  </a:lnTo>
                  <a:lnTo>
                    <a:pt x="4443" y="136"/>
                  </a:lnTo>
                  <a:lnTo>
                    <a:pt x="4448" y="140"/>
                  </a:lnTo>
                  <a:lnTo>
                    <a:pt x="4457" y="148"/>
                  </a:lnTo>
                  <a:lnTo>
                    <a:pt x="4468" y="157"/>
                  </a:lnTo>
                  <a:lnTo>
                    <a:pt x="4477" y="166"/>
                  </a:lnTo>
                  <a:lnTo>
                    <a:pt x="4485" y="176"/>
                  </a:lnTo>
                  <a:lnTo>
                    <a:pt x="4494" y="186"/>
                  </a:lnTo>
                  <a:lnTo>
                    <a:pt x="4500" y="197"/>
                  </a:lnTo>
                  <a:lnTo>
                    <a:pt x="4507" y="208"/>
                  </a:lnTo>
                  <a:lnTo>
                    <a:pt x="4514" y="218"/>
                  </a:lnTo>
                  <a:lnTo>
                    <a:pt x="4521" y="229"/>
                  </a:lnTo>
                  <a:lnTo>
                    <a:pt x="4527" y="240"/>
                  </a:lnTo>
                  <a:lnTo>
                    <a:pt x="4531" y="252"/>
                  </a:lnTo>
                  <a:lnTo>
                    <a:pt x="4536" y="264"/>
                  </a:lnTo>
                  <a:lnTo>
                    <a:pt x="4539" y="275"/>
                  </a:lnTo>
                  <a:lnTo>
                    <a:pt x="4544" y="288"/>
                  </a:lnTo>
                  <a:lnTo>
                    <a:pt x="4546" y="301"/>
                  </a:lnTo>
                  <a:lnTo>
                    <a:pt x="4548" y="314"/>
                  </a:lnTo>
                  <a:lnTo>
                    <a:pt x="4550" y="327"/>
                  </a:lnTo>
                  <a:lnTo>
                    <a:pt x="4551" y="339"/>
                  </a:lnTo>
                  <a:lnTo>
                    <a:pt x="4553" y="354"/>
                  </a:lnTo>
                  <a:lnTo>
                    <a:pt x="4553" y="368"/>
                  </a:lnTo>
                  <a:close/>
                  <a:moveTo>
                    <a:pt x="5238" y="91"/>
                  </a:moveTo>
                  <a:lnTo>
                    <a:pt x="5238" y="0"/>
                  </a:lnTo>
                  <a:lnTo>
                    <a:pt x="4825" y="0"/>
                  </a:lnTo>
                  <a:lnTo>
                    <a:pt x="4825" y="729"/>
                  </a:lnTo>
                  <a:lnTo>
                    <a:pt x="5236" y="729"/>
                  </a:lnTo>
                  <a:lnTo>
                    <a:pt x="5236" y="635"/>
                  </a:lnTo>
                  <a:lnTo>
                    <a:pt x="4931" y="635"/>
                  </a:lnTo>
                  <a:lnTo>
                    <a:pt x="4931" y="396"/>
                  </a:lnTo>
                  <a:lnTo>
                    <a:pt x="5211" y="396"/>
                  </a:lnTo>
                  <a:lnTo>
                    <a:pt x="5211" y="302"/>
                  </a:lnTo>
                  <a:lnTo>
                    <a:pt x="4931" y="302"/>
                  </a:lnTo>
                  <a:lnTo>
                    <a:pt x="4931" y="91"/>
                  </a:lnTo>
                  <a:lnTo>
                    <a:pt x="5238" y="91"/>
                  </a:lnTo>
                  <a:close/>
                  <a:moveTo>
                    <a:pt x="6015" y="729"/>
                  </a:moveTo>
                  <a:lnTo>
                    <a:pt x="6015" y="0"/>
                  </a:lnTo>
                  <a:lnTo>
                    <a:pt x="5907" y="0"/>
                  </a:lnTo>
                  <a:lnTo>
                    <a:pt x="5907" y="584"/>
                  </a:lnTo>
                  <a:lnTo>
                    <a:pt x="5903" y="584"/>
                  </a:lnTo>
                  <a:lnTo>
                    <a:pt x="5583" y="0"/>
                  </a:lnTo>
                  <a:lnTo>
                    <a:pt x="5444" y="0"/>
                  </a:lnTo>
                  <a:lnTo>
                    <a:pt x="5444" y="729"/>
                  </a:lnTo>
                  <a:lnTo>
                    <a:pt x="5551" y="729"/>
                  </a:lnTo>
                  <a:lnTo>
                    <a:pt x="5551" y="144"/>
                  </a:lnTo>
                  <a:lnTo>
                    <a:pt x="5555" y="144"/>
                  </a:lnTo>
                  <a:lnTo>
                    <a:pt x="5876" y="729"/>
                  </a:lnTo>
                  <a:lnTo>
                    <a:pt x="6015" y="729"/>
                  </a:lnTo>
                  <a:close/>
                  <a:moveTo>
                    <a:pt x="6765" y="527"/>
                  </a:moveTo>
                  <a:lnTo>
                    <a:pt x="6765" y="0"/>
                  </a:lnTo>
                  <a:lnTo>
                    <a:pt x="6658" y="0"/>
                  </a:lnTo>
                  <a:lnTo>
                    <a:pt x="6658" y="527"/>
                  </a:lnTo>
                  <a:lnTo>
                    <a:pt x="6658" y="541"/>
                  </a:lnTo>
                  <a:lnTo>
                    <a:pt x="6655" y="554"/>
                  </a:lnTo>
                  <a:lnTo>
                    <a:pt x="6654" y="560"/>
                  </a:lnTo>
                  <a:lnTo>
                    <a:pt x="6653" y="566"/>
                  </a:lnTo>
                  <a:lnTo>
                    <a:pt x="6652" y="571"/>
                  </a:lnTo>
                  <a:lnTo>
                    <a:pt x="6650" y="577"/>
                  </a:lnTo>
                  <a:lnTo>
                    <a:pt x="6645" y="588"/>
                  </a:lnTo>
                  <a:lnTo>
                    <a:pt x="6640" y="598"/>
                  </a:lnTo>
                  <a:lnTo>
                    <a:pt x="6634" y="607"/>
                  </a:lnTo>
                  <a:lnTo>
                    <a:pt x="6626" y="615"/>
                  </a:lnTo>
                  <a:lnTo>
                    <a:pt x="6618" y="623"/>
                  </a:lnTo>
                  <a:lnTo>
                    <a:pt x="6609" y="630"/>
                  </a:lnTo>
                  <a:lnTo>
                    <a:pt x="6604" y="632"/>
                  </a:lnTo>
                  <a:lnTo>
                    <a:pt x="6600" y="635"/>
                  </a:lnTo>
                  <a:lnTo>
                    <a:pt x="6590" y="640"/>
                  </a:lnTo>
                  <a:lnTo>
                    <a:pt x="6578" y="643"/>
                  </a:lnTo>
                  <a:lnTo>
                    <a:pt x="6566" y="645"/>
                  </a:lnTo>
                  <a:lnTo>
                    <a:pt x="6553" y="648"/>
                  </a:lnTo>
                  <a:lnTo>
                    <a:pt x="6540" y="649"/>
                  </a:lnTo>
                  <a:lnTo>
                    <a:pt x="6517" y="649"/>
                  </a:lnTo>
                  <a:lnTo>
                    <a:pt x="6507" y="649"/>
                  </a:lnTo>
                  <a:lnTo>
                    <a:pt x="6498" y="648"/>
                  </a:lnTo>
                  <a:lnTo>
                    <a:pt x="6489" y="645"/>
                  </a:lnTo>
                  <a:lnTo>
                    <a:pt x="6482" y="643"/>
                  </a:lnTo>
                  <a:lnTo>
                    <a:pt x="6475" y="641"/>
                  </a:lnTo>
                  <a:lnTo>
                    <a:pt x="6468" y="638"/>
                  </a:lnTo>
                  <a:lnTo>
                    <a:pt x="6468" y="722"/>
                  </a:lnTo>
                  <a:lnTo>
                    <a:pt x="6477" y="728"/>
                  </a:lnTo>
                  <a:lnTo>
                    <a:pt x="6487" y="731"/>
                  </a:lnTo>
                  <a:lnTo>
                    <a:pt x="6498" y="734"/>
                  </a:lnTo>
                  <a:lnTo>
                    <a:pt x="6509" y="738"/>
                  </a:lnTo>
                  <a:lnTo>
                    <a:pt x="6523" y="740"/>
                  </a:lnTo>
                  <a:lnTo>
                    <a:pt x="6536" y="741"/>
                  </a:lnTo>
                  <a:lnTo>
                    <a:pt x="6551" y="742"/>
                  </a:lnTo>
                  <a:lnTo>
                    <a:pt x="6567" y="742"/>
                  </a:lnTo>
                  <a:lnTo>
                    <a:pt x="6578" y="742"/>
                  </a:lnTo>
                  <a:lnTo>
                    <a:pt x="6590" y="741"/>
                  </a:lnTo>
                  <a:lnTo>
                    <a:pt x="6600" y="740"/>
                  </a:lnTo>
                  <a:lnTo>
                    <a:pt x="6610" y="738"/>
                  </a:lnTo>
                  <a:lnTo>
                    <a:pt x="6630" y="733"/>
                  </a:lnTo>
                  <a:lnTo>
                    <a:pt x="6641" y="730"/>
                  </a:lnTo>
                  <a:lnTo>
                    <a:pt x="6650" y="726"/>
                  </a:lnTo>
                  <a:lnTo>
                    <a:pt x="6659" y="722"/>
                  </a:lnTo>
                  <a:lnTo>
                    <a:pt x="6667" y="717"/>
                  </a:lnTo>
                  <a:lnTo>
                    <a:pt x="6676" y="713"/>
                  </a:lnTo>
                  <a:lnTo>
                    <a:pt x="6684" y="707"/>
                  </a:lnTo>
                  <a:lnTo>
                    <a:pt x="6692" y="702"/>
                  </a:lnTo>
                  <a:lnTo>
                    <a:pt x="6700" y="695"/>
                  </a:lnTo>
                  <a:lnTo>
                    <a:pt x="6706" y="688"/>
                  </a:lnTo>
                  <a:lnTo>
                    <a:pt x="6713" y="680"/>
                  </a:lnTo>
                  <a:lnTo>
                    <a:pt x="6720" y="674"/>
                  </a:lnTo>
                  <a:lnTo>
                    <a:pt x="6726" y="666"/>
                  </a:lnTo>
                  <a:lnTo>
                    <a:pt x="6731" y="658"/>
                  </a:lnTo>
                  <a:lnTo>
                    <a:pt x="6737" y="649"/>
                  </a:lnTo>
                  <a:lnTo>
                    <a:pt x="6742" y="641"/>
                  </a:lnTo>
                  <a:lnTo>
                    <a:pt x="6745" y="632"/>
                  </a:lnTo>
                  <a:lnTo>
                    <a:pt x="6753" y="613"/>
                  </a:lnTo>
                  <a:lnTo>
                    <a:pt x="6755" y="604"/>
                  </a:lnTo>
                  <a:lnTo>
                    <a:pt x="6759" y="594"/>
                  </a:lnTo>
                  <a:lnTo>
                    <a:pt x="6761" y="584"/>
                  </a:lnTo>
                  <a:lnTo>
                    <a:pt x="6762" y="572"/>
                  </a:lnTo>
                  <a:lnTo>
                    <a:pt x="6763" y="562"/>
                  </a:lnTo>
                  <a:lnTo>
                    <a:pt x="6764" y="551"/>
                  </a:lnTo>
                  <a:lnTo>
                    <a:pt x="6765" y="540"/>
                  </a:lnTo>
                  <a:lnTo>
                    <a:pt x="6765" y="527"/>
                  </a:lnTo>
                  <a:close/>
                  <a:moveTo>
                    <a:pt x="7628" y="729"/>
                  </a:moveTo>
                  <a:lnTo>
                    <a:pt x="7307" y="0"/>
                  </a:lnTo>
                  <a:lnTo>
                    <a:pt x="7205" y="0"/>
                  </a:lnTo>
                  <a:lnTo>
                    <a:pt x="6884" y="729"/>
                  </a:lnTo>
                  <a:lnTo>
                    <a:pt x="7000" y="729"/>
                  </a:lnTo>
                  <a:lnTo>
                    <a:pt x="7076" y="542"/>
                  </a:lnTo>
                  <a:lnTo>
                    <a:pt x="7436" y="542"/>
                  </a:lnTo>
                  <a:lnTo>
                    <a:pt x="7512" y="729"/>
                  </a:lnTo>
                  <a:lnTo>
                    <a:pt x="7628" y="729"/>
                  </a:lnTo>
                  <a:close/>
                  <a:moveTo>
                    <a:pt x="7402" y="459"/>
                  </a:moveTo>
                  <a:lnTo>
                    <a:pt x="7111" y="459"/>
                  </a:lnTo>
                  <a:lnTo>
                    <a:pt x="7256" y="100"/>
                  </a:lnTo>
                  <a:lnTo>
                    <a:pt x="7402" y="45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sz="1800"/>
            </a:p>
          </p:txBody>
        </p:sp>
      </p:grpSp>
      <p:sp>
        <p:nvSpPr>
          <p:cNvPr id="36867" name="Rectangle 3"/>
          <p:cNvSpPr>
            <a:spLocks noGrp="1" noChangeArrowheads="1"/>
          </p:cNvSpPr>
          <p:nvPr>
            <p:ph type="ctrTitle"/>
          </p:nvPr>
        </p:nvSpPr>
        <p:spPr>
          <a:xfrm>
            <a:off x="624418" y="4437064"/>
            <a:ext cx="10943167" cy="1152525"/>
          </a:xfrm>
        </p:spPr>
        <p:txBody>
          <a:bodyPr/>
          <a:lstStyle>
            <a:lvl1pPr algn="ctr">
              <a:defRPr sz="2800">
                <a:solidFill>
                  <a:schemeClr val="bg1"/>
                </a:solidFill>
              </a:defRPr>
            </a:lvl1pPr>
          </a:lstStyle>
          <a:p>
            <a:pPr lvl="0"/>
            <a:r>
              <a:rPr lang="fi-FI" noProof="0" smtClean="0"/>
              <a:t>Click to edit Master title style</a:t>
            </a:r>
          </a:p>
        </p:txBody>
      </p:sp>
      <p:sp>
        <p:nvSpPr>
          <p:cNvPr id="36868" name="Rectangle 4"/>
          <p:cNvSpPr>
            <a:spLocks noGrp="1" noChangeArrowheads="1"/>
          </p:cNvSpPr>
          <p:nvPr>
            <p:ph type="subTitle" idx="1"/>
          </p:nvPr>
        </p:nvSpPr>
        <p:spPr>
          <a:xfrm>
            <a:off x="624418" y="5589588"/>
            <a:ext cx="10943167" cy="863600"/>
          </a:xfrm>
        </p:spPr>
        <p:txBody>
          <a:bodyPr/>
          <a:lstStyle>
            <a:lvl1pPr marL="0" indent="0" algn="ctr">
              <a:buFontTx/>
              <a:buNone/>
              <a:defRPr sz="1800">
                <a:solidFill>
                  <a:schemeClr val="bg1"/>
                </a:solidFill>
              </a:defRPr>
            </a:lvl1pPr>
          </a:lstStyle>
          <a:p>
            <a:pPr lvl="0"/>
            <a:r>
              <a:rPr lang="fi-FI" noProof="0" smtClean="0"/>
              <a:t>Click to edit Master subtitle style</a:t>
            </a:r>
          </a:p>
        </p:txBody>
      </p:sp>
      <p:sp>
        <p:nvSpPr>
          <p:cNvPr id="9" name="Rectangle 5"/>
          <p:cNvSpPr>
            <a:spLocks noGrp="1" noChangeArrowheads="1"/>
          </p:cNvSpPr>
          <p:nvPr>
            <p:ph type="dt" sz="half" idx="10"/>
          </p:nvPr>
        </p:nvSpPr>
        <p:spPr/>
        <p:txBody>
          <a:bodyPr/>
          <a:lstStyle>
            <a:lvl1pPr eaLnBrk="0" hangingPunct="0">
              <a:defRPr/>
            </a:lvl1pPr>
          </a:lstStyle>
          <a:p>
            <a:pPr>
              <a:defRPr/>
            </a:pPr>
            <a:fld id="{0214E2C2-7984-40B0-9886-47B264B8C0F5}" type="datetime1">
              <a:rPr lang="fi-FI"/>
              <a:pPr>
                <a:defRPr/>
              </a:pPr>
              <a:t>20.7.2018</a:t>
            </a:fld>
            <a:endParaRPr lang="fi-FI"/>
          </a:p>
        </p:txBody>
      </p:sp>
      <p:sp>
        <p:nvSpPr>
          <p:cNvPr id="10" name="Rectangle 6"/>
          <p:cNvSpPr>
            <a:spLocks noGrp="1" noChangeArrowheads="1"/>
          </p:cNvSpPr>
          <p:nvPr>
            <p:ph type="ftr" sz="quarter" idx="11"/>
          </p:nvPr>
        </p:nvSpPr>
        <p:spPr/>
        <p:txBody>
          <a:bodyPr/>
          <a:lstStyle>
            <a:lvl1pPr eaLnBrk="0" hangingPunct="0">
              <a:defRPr/>
            </a:lvl1pPr>
          </a:lstStyle>
          <a:p>
            <a:pPr>
              <a:defRPr/>
            </a:pPr>
            <a:endParaRPr lang="fi-FI"/>
          </a:p>
        </p:txBody>
      </p:sp>
      <p:sp>
        <p:nvSpPr>
          <p:cNvPr id="11" name="Rectangle 7"/>
          <p:cNvSpPr>
            <a:spLocks noGrp="1" noChangeArrowheads="1"/>
          </p:cNvSpPr>
          <p:nvPr>
            <p:ph type="sldNum" sz="quarter" idx="12"/>
          </p:nvPr>
        </p:nvSpPr>
        <p:spPr/>
        <p:txBody>
          <a:bodyPr/>
          <a:lstStyle>
            <a:lvl1pPr eaLnBrk="0" hangingPunct="0">
              <a:defRPr/>
            </a:lvl1pPr>
          </a:lstStyle>
          <a:p>
            <a:pPr>
              <a:defRPr/>
            </a:pPr>
            <a:fld id="{74E51D86-BA90-4D7F-9E6A-5C980B723A15}" type="slidenum">
              <a:rPr lang="fi-FI" altLang="sv-SE"/>
              <a:pPr>
                <a:defRPr/>
              </a:pPr>
              <a:t>‹#›</a:t>
            </a:fld>
            <a:endParaRPr lang="fi-FI" altLang="sv-SE"/>
          </a:p>
        </p:txBody>
      </p:sp>
    </p:spTree>
    <p:extLst>
      <p:ext uri="{BB962C8B-B14F-4D97-AF65-F5344CB8AC3E}">
        <p14:creationId xmlns:p14="http://schemas.microsoft.com/office/powerpoint/2010/main" val="390596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9251008F-C133-4236-882C-DC3D437B180F}" type="datetime1">
              <a:rPr lang="en-GB" smtClean="0"/>
              <a:t>20/07/2018</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GDG Meeting - Dementia Guidelines - Methodology Summary</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F7109FC5-864F-4608-9466-DDAC2621AC2E}" type="slidenum">
              <a:rPr lang="sv-SE" altLang="en-US"/>
              <a:pPr>
                <a:defRPr/>
              </a:pPr>
              <a:t>‹#›</a:t>
            </a:fld>
            <a:endParaRPr lang="sv-SE" altLang="en-US"/>
          </a:p>
        </p:txBody>
      </p:sp>
    </p:spTree>
    <p:extLst>
      <p:ext uri="{BB962C8B-B14F-4D97-AF65-F5344CB8AC3E}">
        <p14:creationId xmlns:p14="http://schemas.microsoft.com/office/powerpoint/2010/main" val="35593824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dt" sz="half" idx="10"/>
          </p:nvPr>
        </p:nvSpPr>
        <p:spPr/>
        <p:txBody>
          <a:bodyPr/>
          <a:lstStyle>
            <a:lvl1pPr eaLnBrk="0" hangingPunct="0">
              <a:defRPr/>
            </a:lvl1pPr>
          </a:lstStyle>
          <a:p>
            <a:pPr>
              <a:defRPr/>
            </a:pPr>
            <a:fld id="{EF9FFFCD-F72F-47A3-AF91-9B4C3190D3A8}" type="datetime1">
              <a:rPr lang="fi-FI"/>
              <a:pPr>
                <a:defRPr/>
              </a:pPr>
              <a:t>20.7.2018</a:t>
            </a:fld>
            <a:endParaRPr lang="fi-FI"/>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8"/>
          <p:cNvSpPr>
            <a:spLocks noGrp="1" noChangeArrowheads="1"/>
          </p:cNvSpPr>
          <p:nvPr>
            <p:ph type="sldNum" sz="quarter" idx="12"/>
          </p:nvPr>
        </p:nvSpPr>
        <p:spPr/>
        <p:txBody>
          <a:bodyPr/>
          <a:lstStyle>
            <a:lvl1pPr eaLnBrk="0" hangingPunct="0">
              <a:defRPr/>
            </a:lvl1pPr>
          </a:lstStyle>
          <a:p>
            <a:pPr>
              <a:defRPr/>
            </a:pPr>
            <a:fld id="{A7611A4B-D7DA-48B9-8EF8-81EACB3AA8C3}" type="slidenum">
              <a:rPr lang="fi-FI" altLang="sv-SE"/>
              <a:pPr>
                <a:defRPr/>
              </a:pPr>
              <a:t>‹#›</a:t>
            </a:fld>
            <a:endParaRPr lang="fi-FI" altLang="sv-SE"/>
          </a:p>
        </p:txBody>
      </p:sp>
    </p:spTree>
    <p:extLst>
      <p:ext uri="{BB962C8B-B14F-4D97-AF65-F5344CB8AC3E}">
        <p14:creationId xmlns:p14="http://schemas.microsoft.com/office/powerpoint/2010/main" val="9461510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6"/>
          <p:cNvSpPr>
            <a:spLocks noGrp="1" noChangeArrowheads="1"/>
          </p:cNvSpPr>
          <p:nvPr>
            <p:ph type="dt" sz="half" idx="10"/>
          </p:nvPr>
        </p:nvSpPr>
        <p:spPr/>
        <p:txBody>
          <a:bodyPr/>
          <a:lstStyle>
            <a:lvl1pPr eaLnBrk="0" hangingPunct="0">
              <a:defRPr/>
            </a:lvl1pPr>
          </a:lstStyle>
          <a:p>
            <a:pPr>
              <a:defRPr/>
            </a:pPr>
            <a:fld id="{DD42FC12-CC8D-48CB-ADBF-B8DCD743157D}" type="datetime1">
              <a:rPr lang="fi-FI"/>
              <a:pPr>
                <a:defRPr/>
              </a:pPr>
              <a:t>20.7.2018</a:t>
            </a:fld>
            <a:endParaRPr lang="fi-FI"/>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8"/>
          <p:cNvSpPr>
            <a:spLocks noGrp="1" noChangeArrowheads="1"/>
          </p:cNvSpPr>
          <p:nvPr>
            <p:ph type="sldNum" sz="quarter" idx="12"/>
          </p:nvPr>
        </p:nvSpPr>
        <p:spPr/>
        <p:txBody>
          <a:bodyPr/>
          <a:lstStyle>
            <a:lvl1pPr eaLnBrk="0" hangingPunct="0">
              <a:defRPr/>
            </a:lvl1pPr>
          </a:lstStyle>
          <a:p>
            <a:pPr>
              <a:defRPr/>
            </a:pPr>
            <a:fld id="{939EC890-52D4-47CE-A74C-B2DA2D723B33}" type="slidenum">
              <a:rPr lang="fi-FI" altLang="sv-SE"/>
              <a:pPr>
                <a:defRPr/>
              </a:pPr>
              <a:t>‹#›</a:t>
            </a:fld>
            <a:endParaRPr lang="fi-FI" altLang="sv-SE"/>
          </a:p>
        </p:txBody>
      </p:sp>
    </p:spTree>
    <p:extLst>
      <p:ext uri="{BB962C8B-B14F-4D97-AF65-F5344CB8AC3E}">
        <p14:creationId xmlns:p14="http://schemas.microsoft.com/office/powerpoint/2010/main" val="28205912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09600" y="1484313"/>
            <a:ext cx="5376333"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89133" y="1484313"/>
            <a:ext cx="5378451"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6"/>
          <p:cNvSpPr>
            <a:spLocks noGrp="1" noChangeArrowheads="1"/>
          </p:cNvSpPr>
          <p:nvPr>
            <p:ph type="dt" sz="half" idx="10"/>
          </p:nvPr>
        </p:nvSpPr>
        <p:spPr/>
        <p:txBody>
          <a:bodyPr/>
          <a:lstStyle>
            <a:lvl1pPr eaLnBrk="0" hangingPunct="0">
              <a:defRPr/>
            </a:lvl1pPr>
          </a:lstStyle>
          <a:p>
            <a:pPr>
              <a:defRPr/>
            </a:pPr>
            <a:fld id="{DFF89B6E-FDFC-4FC0-BDD7-4AE5587C7C10}" type="datetime1">
              <a:rPr lang="fi-FI"/>
              <a:pPr>
                <a:defRPr/>
              </a:pPr>
              <a:t>20.7.2018</a:t>
            </a:fld>
            <a:endParaRPr lang="fi-FI"/>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8"/>
          <p:cNvSpPr>
            <a:spLocks noGrp="1" noChangeArrowheads="1"/>
          </p:cNvSpPr>
          <p:nvPr>
            <p:ph type="sldNum" sz="quarter" idx="12"/>
          </p:nvPr>
        </p:nvSpPr>
        <p:spPr/>
        <p:txBody>
          <a:bodyPr/>
          <a:lstStyle>
            <a:lvl1pPr eaLnBrk="0" hangingPunct="0">
              <a:defRPr/>
            </a:lvl1pPr>
          </a:lstStyle>
          <a:p>
            <a:pPr>
              <a:defRPr/>
            </a:pPr>
            <a:fld id="{8DA7494A-B0C9-47BF-92E2-C80928D8D0E5}" type="slidenum">
              <a:rPr lang="fi-FI" altLang="sv-SE"/>
              <a:pPr>
                <a:defRPr/>
              </a:pPr>
              <a:t>‹#›</a:t>
            </a:fld>
            <a:endParaRPr lang="fi-FI" altLang="sv-SE"/>
          </a:p>
        </p:txBody>
      </p:sp>
    </p:spTree>
    <p:extLst>
      <p:ext uri="{BB962C8B-B14F-4D97-AF65-F5344CB8AC3E}">
        <p14:creationId xmlns:p14="http://schemas.microsoft.com/office/powerpoint/2010/main" val="17136483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11"/>
          <p:cNvSpPr>
            <a:spLocks noGrp="1" noChangeArrowheads="1"/>
          </p:cNvSpPr>
          <p:nvPr>
            <p:ph type="dt" sz="half" idx="10"/>
          </p:nvPr>
        </p:nvSpPr>
        <p:spPr/>
        <p:txBody>
          <a:bodyPr/>
          <a:lstStyle>
            <a:lvl1pPr eaLnBrk="0" hangingPunct="0">
              <a:defRPr/>
            </a:lvl1pPr>
          </a:lstStyle>
          <a:p>
            <a:pPr>
              <a:defRPr/>
            </a:pPr>
            <a:fld id="{2875C3C2-681C-49B3-8FFF-E601521A5C3B}" type="datetime1">
              <a:rPr lang="fi-FI"/>
              <a:pPr>
                <a:defRPr/>
              </a:pPr>
              <a:t>20.7.2018</a:t>
            </a:fld>
            <a:endParaRPr lang="fi-FI"/>
          </a:p>
        </p:txBody>
      </p:sp>
      <p:sp>
        <p:nvSpPr>
          <p:cNvPr id="8" name="Rectangle 12"/>
          <p:cNvSpPr>
            <a:spLocks noGrp="1" noChangeArrowheads="1"/>
          </p:cNvSpPr>
          <p:nvPr>
            <p:ph type="ftr" sz="quarter" idx="11"/>
          </p:nvPr>
        </p:nvSpPr>
        <p:spPr/>
        <p:txBody>
          <a:bodyPr/>
          <a:lstStyle>
            <a:lvl1pPr eaLnBrk="0" hangingPunct="0">
              <a:defRPr/>
            </a:lvl1pPr>
          </a:lstStyle>
          <a:p>
            <a:pPr>
              <a:defRPr/>
            </a:pPr>
            <a:endParaRPr lang="fi-FI"/>
          </a:p>
        </p:txBody>
      </p:sp>
      <p:sp>
        <p:nvSpPr>
          <p:cNvPr id="9" name="Rectangle 13"/>
          <p:cNvSpPr>
            <a:spLocks noGrp="1" noChangeArrowheads="1"/>
          </p:cNvSpPr>
          <p:nvPr>
            <p:ph type="sldNum" sz="quarter" idx="12"/>
          </p:nvPr>
        </p:nvSpPr>
        <p:spPr/>
        <p:txBody>
          <a:bodyPr/>
          <a:lstStyle>
            <a:lvl1pPr eaLnBrk="0" hangingPunct="0">
              <a:defRPr/>
            </a:lvl1pPr>
          </a:lstStyle>
          <a:p>
            <a:pPr>
              <a:defRPr/>
            </a:pPr>
            <a:fld id="{79C47CB5-6956-40B5-8789-908978ECE97B}" type="slidenum">
              <a:rPr lang="fi-FI" altLang="sv-SE"/>
              <a:pPr>
                <a:defRPr/>
              </a:pPr>
              <a:t>‹#›</a:t>
            </a:fld>
            <a:endParaRPr lang="fi-FI" altLang="sv-SE"/>
          </a:p>
        </p:txBody>
      </p:sp>
    </p:spTree>
    <p:extLst>
      <p:ext uri="{BB962C8B-B14F-4D97-AF65-F5344CB8AC3E}">
        <p14:creationId xmlns:p14="http://schemas.microsoft.com/office/powerpoint/2010/main" val="32590997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6"/>
          <p:cNvSpPr>
            <a:spLocks noGrp="1" noChangeArrowheads="1"/>
          </p:cNvSpPr>
          <p:nvPr>
            <p:ph type="dt" sz="half" idx="10"/>
          </p:nvPr>
        </p:nvSpPr>
        <p:spPr/>
        <p:txBody>
          <a:bodyPr/>
          <a:lstStyle>
            <a:lvl1pPr eaLnBrk="0" hangingPunct="0">
              <a:defRPr/>
            </a:lvl1pPr>
          </a:lstStyle>
          <a:p>
            <a:pPr>
              <a:defRPr/>
            </a:pPr>
            <a:fld id="{D303F71B-3DED-4FB8-AE6D-8D79A78468E1}" type="datetime1">
              <a:rPr lang="fi-FI"/>
              <a:pPr>
                <a:defRPr/>
              </a:pPr>
              <a:t>20.7.2018</a:t>
            </a:fld>
            <a:endParaRPr lang="fi-FI"/>
          </a:p>
        </p:txBody>
      </p:sp>
      <p:sp>
        <p:nvSpPr>
          <p:cNvPr id="4"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5" name="Rectangle 8"/>
          <p:cNvSpPr>
            <a:spLocks noGrp="1" noChangeArrowheads="1"/>
          </p:cNvSpPr>
          <p:nvPr>
            <p:ph type="sldNum" sz="quarter" idx="12"/>
          </p:nvPr>
        </p:nvSpPr>
        <p:spPr/>
        <p:txBody>
          <a:bodyPr/>
          <a:lstStyle>
            <a:lvl1pPr eaLnBrk="0" hangingPunct="0">
              <a:defRPr/>
            </a:lvl1pPr>
          </a:lstStyle>
          <a:p>
            <a:pPr>
              <a:defRPr/>
            </a:pPr>
            <a:fld id="{A1F49EA6-2379-408D-9000-3DB4A2F0BEF4}" type="slidenum">
              <a:rPr lang="fi-FI" altLang="sv-SE"/>
              <a:pPr>
                <a:defRPr/>
              </a:pPr>
              <a:t>‹#›</a:t>
            </a:fld>
            <a:endParaRPr lang="fi-FI" altLang="sv-SE"/>
          </a:p>
        </p:txBody>
      </p:sp>
    </p:spTree>
    <p:extLst>
      <p:ext uri="{BB962C8B-B14F-4D97-AF65-F5344CB8AC3E}">
        <p14:creationId xmlns:p14="http://schemas.microsoft.com/office/powerpoint/2010/main" val="3685217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eaLnBrk="0" hangingPunct="0">
              <a:defRPr/>
            </a:lvl1pPr>
          </a:lstStyle>
          <a:p>
            <a:pPr>
              <a:defRPr/>
            </a:pPr>
            <a:fld id="{0F4427A0-7C17-4E15-9776-24D3D5D2B1E5}" type="datetime1">
              <a:rPr lang="fi-FI"/>
              <a:pPr>
                <a:defRPr/>
              </a:pPr>
              <a:t>20.7.2018</a:t>
            </a:fld>
            <a:endParaRPr lang="fi-FI"/>
          </a:p>
        </p:txBody>
      </p:sp>
      <p:sp>
        <p:nvSpPr>
          <p:cNvPr id="3"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4" name="Rectangle 8"/>
          <p:cNvSpPr>
            <a:spLocks noGrp="1" noChangeArrowheads="1"/>
          </p:cNvSpPr>
          <p:nvPr>
            <p:ph type="sldNum" sz="quarter" idx="12"/>
          </p:nvPr>
        </p:nvSpPr>
        <p:spPr/>
        <p:txBody>
          <a:bodyPr/>
          <a:lstStyle>
            <a:lvl1pPr eaLnBrk="0" hangingPunct="0">
              <a:defRPr/>
            </a:lvl1pPr>
          </a:lstStyle>
          <a:p>
            <a:pPr>
              <a:defRPr/>
            </a:pPr>
            <a:fld id="{637F9542-FE9C-49BC-A975-472E86AC56C9}" type="slidenum">
              <a:rPr lang="fi-FI" altLang="sv-SE"/>
              <a:pPr>
                <a:defRPr/>
              </a:pPr>
              <a:t>‹#›</a:t>
            </a:fld>
            <a:endParaRPr lang="fi-FI" altLang="sv-SE"/>
          </a:p>
        </p:txBody>
      </p:sp>
    </p:spTree>
    <p:extLst>
      <p:ext uri="{BB962C8B-B14F-4D97-AF65-F5344CB8AC3E}">
        <p14:creationId xmlns:p14="http://schemas.microsoft.com/office/powerpoint/2010/main" val="27200267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6"/>
          <p:cNvSpPr>
            <a:spLocks noGrp="1" noChangeArrowheads="1"/>
          </p:cNvSpPr>
          <p:nvPr>
            <p:ph type="dt" sz="half" idx="10"/>
          </p:nvPr>
        </p:nvSpPr>
        <p:spPr/>
        <p:txBody>
          <a:bodyPr/>
          <a:lstStyle>
            <a:lvl1pPr eaLnBrk="0" hangingPunct="0">
              <a:defRPr/>
            </a:lvl1pPr>
          </a:lstStyle>
          <a:p>
            <a:pPr>
              <a:defRPr/>
            </a:pPr>
            <a:fld id="{79154FFE-1AFC-4D99-9949-4B80340BF51C}" type="datetime1">
              <a:rPr lang="fi-FI"/>
              <a:pPr>
                <a:defRPr/>
              </a:pPr>
              <a:t>20.7.2018</a:t>
            </a:fld>
            <a:endParaRPr lang="fi-FI"/>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8"/>
          <p:cNvSpPr>
            <a:spLocks noGrp="1" noChangeArrowheads="1"/>
          </p:cNvSpPr>
          <p:nvPr>
            <p:ph type="sldNum" sz="quarter" idx="12"/>
          </p:nvPr>
        </p:nvSpPr>
        <p:spPr/>
        <p:txBody>
          <a:bodyPr/>
          <a:lstStyle>
            <a:lvl1pPr eaLnBrk="0" hangingPunct="0">
              <a:defRPr/>
            </a:lvl1pPr>
          </a:lstStyle>
          <a:p>
            <a:pPr>
              <a:defRPr/>
            </a:pPr>
            <a:fld id="{D2FA215D-5921-45D5-9257-E275EAD9AE89}" type="slidenum">
              <a:rPr lang="fi-FI" altLang="sv-SE"/>
              <a:pPr>
                <a:defRPr/>
              </a:pPr>
              <a:t>‹#›</a:t>
            </a:fld>
            <a:endParaRPr lang="fi-FI" altLang="sv-SE"/>
          </a:p>
        </p:txBody>
      </p:sp>
    </p:spTree>
    <p:extLst>
      <p:ext uri="{BB962C8B-B14F-4D97-AF65-F5344CB8AC3E}">
        <p14:creationId xmlns:p14="http://schemas.microsoft.com/office/powerpoint/2010/main" val="5805926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6"/>
          <p:cNvSpPr>
            <a:spLocks noGrp="1" noChangeArrowheads="1"/>
          </p:cNvSpPr>
          <p:nvPr>
            <p:ph type="dt" sz="half" idx="10"/>
          </p:nvPr>
        </p:nvSpPr>
        <p:spPr/>
        <p:txBody>
          <a:bodyPr/>
          <a:lstStyle>
            <a:lvl1pPr eaLnBrk="0" hangingPunct="0">
              <a:defRPr/>
            </a:lvl1pPr>
          </a:lstStyle>
          <a:p>
            <a:pPr>
              <a:defRPr/>
            </a:pPr>
            <a:fld id="{C475783F-B1FF-41AE-BACD-3D3BDFD60FEA}" type="datetime1">
              <a:rPr lang="fi-FI"/>
              <a:pPr>
                <a:defRPr/>
              </a:pPr>
              <a:t>20.7.2018</a:t>
            </a:fld>
            <a:endParaRPr lang="fi-FI"/>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8"/>
          <p:cNvSpPr>
            <a:spLocks noGrp="1" noChangeArrowheads="1"/>
          </p:cNvSpPr>
          <p:nvPr>
            <p:ph type="sldNum" sz="quarter" idx="12"/>
          </p:nvPr>
        </p:nvSpPr>
        <p:spPr/>
        <p:txBody>
          <a:bodyPr/>
          <a:lstStyle>
            <a:lvl1pPr eaLnBrk="0" hangingPunct="0">
              <a:defRPr/>
            </a:lvl1pPr>
          </a:lstStyle>
          <a:p>
            <a:pPr>
              <a:defRPr/>
            </a:pPr>
            <a:fld id="{7C284439-8D0A-4E39-9AA4-E426147D1ACD}" type="slidenum">
              <a:rPr lang="fi-FI" altLang="sv-SE"/>
              <a:pPr>
                <a:defRPr/>
              </a:pPr>
              <a:t>‹#›</a:t>
            </a:fld>
            <a:endParaRPr lang="fi-FI" altLang="sv-SE"/>
          </a:p>
        </p:txBody>
      </p:sp>
    </p:spTree>
    <p:extLst>
      <p:ext uri="{BB962C8B-B14F-4D97-AF65-F5344CB8AC3E}">
        <p14:creationId xmlns:p14="http://schemas.microsoft.com/office/powerpoint/2010/main" val="30431331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dt" sz="half" idx="10"/>
          </p:nvPr>
        </p:nvSpPr>
        <p:spPr/>
        <p:txBody>
          <a:bodyPr/>
          <a:lstStyle>
            <a:lvl1pPr eaLnBrk="0" hangingPunct="0">
              <a:defRPr/>
            </a:lvl1pPr>
          </a:lstStyle>
          <a:p>
            <a:pPr>
              <a:defRPr/>
            </a:pPr>
            <a:fld id="{4258308A-8721-4B5D-B437-4CBD532F2DF5}" type="datetime1">
              <a:rPr lang="fi-FI"/>
              <a:pPr>
                <a:defRPr/>
              </a:pPr>
              <a:t>20.7.2018</a:t>
            </a:fld>
            <a:endParaRPr lang="fi-FI"/>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8"/>
          <p:cNvSpPr>
            <a:spLocks noGrp="1" noChangeArrowheads="1"/>
          </p:cNvSpPr>
          <p:nvPr>
            <p:ph type="sldNum" sz="quarter" idx="12"/>
          </p:nvPr>
        </p:nvSpPr>
        <p:spPr/>
        <p:txBody>
          <a:bodyPr/>
          <a:lstStyle>
            <a:lvl1pPr eaLnBrk="0" hangingPunct="0">
              <a:defRPr/>
            </a:lvl1pPr>
          </a:lstStyle>
          <a:p>
            <a:pPr>
              <a:defRPr/>
            </a:pPr>
            <a:fld id="{AAC665D8-77C9-4E26-9D6C-6C7AA04A6AD9}" type="slidenum">
              <a:rPr lang="fi-FI" altLang="sv-SE"/>
              <a:pPr>
                <a:defRPr/>
              </a:pPr>
              <a:t>‹#›</a:t>
            </a:fld>
            <a:endParaRPr lang="fi-FI" altLang="sv-SE"/>
          </a:p>
        </p:txBody>
      </p:sp>
    </p:spTree>
    <p:extLst>
      <p:ext uri="{BB962C8B-B14F-4D97-AF65-F5344CB8AC3E}">
        <p14:creationId xmlns:p14="http://schemas.microsoft.com/office/powerpoint/2010/main" val="34191087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28618" y="260351"/>
            <a:ext cx="2738967" cy="561657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09601" y="260351"/>
            <a:ext cx="8015817" cy="561657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dt" sz="half" idx="10"/>
          </p:nvPr>
        </p:nvSpPr>
        <p:spPr/>
        <p:txBody>
          <a:bodyPr/>
          <a:lstStyle>
            <a:lvl1pPr eaLnBrk="0" hangingPunct="0">
              <a:defRPr/>
            </a:lvl1pPr>
          </a:lstStyle>
          <a:p>
            <a:pPr>
              <a:defRPr/>
            </a:pPr>
            <a:fld id="{18A2CA47-28D6-4C85-9093-DDA04C314195}" type="datetime1">
              <a:rPr lang="fi-FI"/>
              <a:pPr>
                <a:defRPr/>
              </a:pPr>
              <a:t>20.7.2018</a:t>
            </a:fld>
            <a:endParaRPr lang="fi-FI"/>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8"/>
          <p:cNvSpPr>
            <a:spLocks noGrp="1" noChangeArrowheads="1"/>
          </p:cNvSpPr>
          <p:nvPr>
            <p:ph type="sldNum" sz="quarter" idx="12"/>
          </p:nvPr>
        </p:nvSpPr>
        <p:spPr/>
        <p:txBody>
          <a:bodyPr/>
          <a:lstStyle>
            <a:lvl1pPr eaLnBrk="0" hangingPunct="0">
              <a:defRPr/>
            </a:lvl1pPr>
          </a:lstStyle>
          <a:p>
            <a:pPr>
              <a:defRPr/>
            </a:pPr>
            <a:fld id="{35DC6EEB-51F4-42E4-9F06-8F21509EB2F6}" type="slidenum">
              <a:rPr lang="fi-FI" altLang="sv-SE"/>
              <a:pPr>
                <a:defRPr/>
              </a:pPr>
              <a:t>‹#›</a:t>
            </a:fld>
            <a:endParaRPr lang="fi-FI" altLang="sv-SE"/>
          </a:p>
        </p:txBody>
      </p:sp>
    </p:spTree>
    <p:extLst>
      <p:ext uri="{BB962C8B-B14F-4D97-AF65-F5344CB8AC3E}">
        <p14:creationId xmlns:p14="http://schemas.microsoft.com/office/powerpoint/2010/main" val="353457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5" Type="http://schemas.openxmlformats.org/officeDocument/2006/relationships/theme" Target="../theme/theme10.xml"/><Relationship Id="rId4"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4.png"/><Relationship Id="rId2" Type="http://schemas.openxmlformats.org/officeDocument/2006/relationships/slideLayout" Target="../slideLayouts/slideLayout90.xml"/><Relationship Id="rId16" Type="http://schemas.openxmlformats.org/officeDocument/2006/relationships/theme" Target="../theme/theme11.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2.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image" Target="../media/image1.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theme" Target="../theme/theme13.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4.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pn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5.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theme" Target="../theme/theme6.xml"/><Relationship Id="rId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8.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9.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71038" y="182563"/>
            <a:ext cx="23034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719138" y="10541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bakgrundsrubriken</a:t>
            </a:r>
          </a:p>
        </p:txBody>
      </p:sp>
      <p:sp>
        <p:nvSpPr>
          <p:cNvPr id="4100" name="Rectangle 3"/>
          <p:cNvSpPr>
            <a:spLocks noGrp="1" noChangeArrowheads="1"/>
          </p:cNvSpPr>
          <p:nvPr>
            <p:ph type="body" idx="1"/>
          </p:nvPr>
        </p:nvSpPr>
        <p:spPr bwMode="auto">
          <a:xfrm>
            <a:off x="719138" y="21209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2" name="Rectangle 4"/>
          <p:cNvSpPr>
            <a:spLocks noGrp="1" noChangeArrowheads="1"/>
          </p:cNvSpPr>
          <p:nvPr>
            <p:ph type="dt" sz="half" idx="2"/>
          </p:nvPr>
        </p:nvSpPr>
        <p:spPr bwMode="auto">
          <a:xfrm>
            <a:off x="8737600" y="6477000"/>
            <a:ext cx="25400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a:solidFill>
                  <a:srgbClr val="808080"/>
                </a:solidFill>
                <a:latin typeface="+mn-lt"/>
              </a:defRPr>
            </a:lvl1pPr>
          </a:lstStyle>
          <a:p>
            <a:pPr eaLnBrk="0" fontAlgn="base" hangingPunct="0">
              <a:spcBef>
                <a:spcPct val="0"/>
              </a:spcBef>
              <a:spcAft>
                <a:spcPct val="0"/>
              </a:spcAft>
              <a:defRPr/>
            </a:pPr>
            <a:fld id="{E06451AB-741A-45CD-B954-960D2B57BE35}" type="datetime1">
              <a:rPr lang="en-GB" smtClean="0"/>
              <a:t>20/07/2018</a:t>
            </a:fld>
            <a:endParaRPr lang="sv-SE"/>
          </a:p>
        </p:txBody>
      </p:sp>
      <p:sp>
        <p:nvSpPr>
          <p:cNvPr id="1029" name="Rectangle 5"/>
          <p:cNvSpPr>
            <a:spLocks noGrp="1" noChangeArrowheads="1"/>
          </p:cNvSpPr>
          <p:nvPr>
            <p:ph type="ftr" sz="quarter" idx="3"/>
          </p:nvPr>
        </p:nvSpPr>
        <p:spPr bwMode="auto">
          <a:xfrm>
            <a:off x="609600" y="6477000"/>
            <a:ext cx="3860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800">
                <a:solidFill>
                  <a:srgbClr val="808080"/>
                </a:solidFill>
                <a:latin typeface="+mn-lt"/>
              </a:defRPr>
            </a:lvl1pPr>
          </a:lstStyle>
          <a:p>
            <a:pPr eaLnBrk="0" fontAlgn="base" hangingPunct="0">
              <a:spcBef>
                <a:spcPct val="0"/>
              </a:spcBef>
              <a:spcAft>
                <a:spcPct val="0"/>
              </a:spcAft>
              <a:defRPr/>
            </a:pPr>
            <a:r>
              <a:rPr lang="en-US" smtClean="0"/>
              <a:t>GDG Meeting - Dementia Guidelines - Methodology Summary</a:t>
            </a:r>
            <a:endParaRPr lang="sv-SE"/>
          </a:p>
        </p:txBody>
      </p:sp>
      <p:sp>
        <p:nvSpPr>
          <p:cNvPr id="1030" name="Rectangle 6"/>
          <p:cNvSpPr>
            <a:spLocks noGrp="1" noChangeArrowheads="1"/>
          </p:cNvSpPr>
          <p:nvPr>
            <p:ph type="sldNum" sz="quarter" idx="4"/>
          </p:nvPr>
        </p:nvSpPr>
        <p:spPr bwMode="auto">
          <a:xfrm>
            <a:off x="10972800" y="6477000"/>
            <a:ext cx="9144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b="1" smtClean="0">
                <a:solidFill>
                  <a:srgbClr val="808080"/>
                </a:solidFill>
                <a:latin typeface="Arial" panose="020B0604020202020204" pitchFamily="34" charset="0"/>
              </a:defRPr>
            </a:lvl1pPr>
          </a:lstStyle>
          <a:p>
            <a:pPr eaLnBrk="0" fontAlgn="base" hangingPunct="0">
              <a:spcBef>
                <a:spcPct val="0"/>
              </a:spcBef>
              <a:spcAft>
                <a:spcPct val="0"/>
              </a:spcAft>
              <a:defRPr/>
            </a:pPr>
            <a:fld id="{88EDE241-7139-4D29-AE41-0E947DD3710A}" type="slidenum">
              <a:rPr lang="sv-SE" altLang="en-US"/>
              <a:pPr eaLnBrk="0" fontAlgn="base" hangingPunct="0">
                <a:spcBef>
                  <a:spcPct val="0"/>
                </a:spcBef>
                <a:spcAft>
                  <a:spcPct val="0"/>
                </a:spcAft>
                <a:defRPr/>
              </a:pPr>
              <a:t>‹#›</a:t>
            </a:fld>
            <a:endParaRPr lang="sv-SE" altLang="en-US"/>
          </a:p>
        </p:txBody>
      </p:sp>
      <p:sp>
        <p:nvSpPr>
          <p:cNvPr id="4104" name="Line 7"/>
          <p:cNvSpPr>
            <a:spLocks noChangeShapeType="1"/>
          </p:cNvSpPr>
          <p:nvPr/>
        </p:nvSpPr>
        <p:spPr bwMode="auto">
          <a:xfrm>
            <a:off x="711200" y="6400800"/>
            <a:ext cx="110744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smtClean="0">
              <a:solidFill>
                <a:srgbClr val="000000"/>
              </a:solidFill>
              <a:latin typeface="Times" panose="02020603050405020304" pitchFamily="18" charset="0"/>
            </a:endParaRPr>
          </a:p>
        </p:txBody>
      </p:sp>
    </p:spTree>
    <p:extLst>
      <p:ext uri="{BB962C8B-B14F-4D97-AF65-F5344CB8AC3E}">
        <p14:creationId xmlns:p14="http://schemas.microsoft.com/office/powerpoint/2010/main" val="701796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defRPr>
      </a:lvl2pPr>
      <a:lvl3pPr algn="l" rtl="0" eaLnBrk="0" fontAlgn="base" hangingPunct="0">
        <a:spcBef>
          <a:spcPct val="0"/>
        </a:spcBef>
        <a:spcAft>
          <a:spcPct val="0"/>
        </a:spcAft>
        <a:defRPr sz="2800" b="1">
          <a:solidFill>
            <a:schemeClr val="accent1"/>
          </a:solidFill>
          <a:latin typeface="Arial" charset="0"/>
        </a:defRPr>
      </a:lvl3pPr>
      <a:lvl4pPr algn="l" rtl="0" eaLnBrk="0" fontAlgn="base" hangingPunct="0">
        <a:spcBef>
          <a:spcPct val="0"/>
        </a:spcBef>
        <a:spcAft>
          <a:spcPct val="0"/>
        </a:spcAft>
        <a:defRPr sz="2800" b="1">
          <a:solidFill>
            <a:schemeClr val="accent1"/>
          </a:solidFill>
          <a:latin typeface="Arial" charset="0"/>
        </a:defRPr>
      </a:lvl4pPr>
      <a:lvl5pPr algn="l" rtl="0" eaLnBrk="0" fontAlgn="base" hangingPunct="0">
        <a:spcBef>
          <a:spcPct val="0"/>
        </a:spcBef>
        <a:spcAft>
          <a:spcPct val="0"/>
        </a:spcAft>
        <a:defRPr sz="2800" b="1">
          <a:solidFill>
            <a:schemeClr val="accent1"/>
          </a:solidFill>
          <a:latin typeface="Arial" charset="0"/>
        </a:defRPr>
      </a:lvl5pPr>
      <a:lvl6pPr marL="457200" algn="l" rtl="0" fontAlgn="base">
        <a:spcBef>
          <a:spcPct val="0"/>
        </a:spcBef>
        <a:spcAft>
          <a:spcPct val="0"/>
        </a:spcAft>
        <a:defRPr sz="2800" b="1">
          <a:solidFill>
            <a:schemeClr val="accent1"/>
          </a:solidFill>
          <a:latin typeface="Arial" charset="0"/>
        </a:defRPr>
      </a:lvl6pPr>
      <a:lvl7pPr marL="914400" algn="l" rtl="0" fontAlgn="base">
        <a:spcBef>
          <a:spcPct val="0"/>
        </a:spcBef>
        <a:spcAft>
          <a:spcPct val="0"/>
        </a:spcAft>
        <a:defRPr sz="2800" b="1">
          <a:solidFill>
            <a:schemeClr val="accent1"/>
          </a:solidFill>
          <a:latin typeface="Arial" charset="0"/>
        </a:defRPr>
      </a:lvl7pPr>
      <a:lvl8pPr marL="1371600" algn="l" rtl="0" fontAlgn="base">
        <a:spcBef>
          <a:spcPct val="0"/>
        </a:spcBef>
        <a:spcAft>
          <a:spcPct val="0"/>
        </a:spcAft>
        <a:defRPr sz="2800" b="1">
          <a:solidFill>
            <a:schemeClr val="accent1"/>
          </a:solidFill>
          <a:latin typeface="Arial" charset="0"/>
        </a:defRPr>
      </a:lvl8pPr>
      <a:lvl9pPr marL="1828800" algn="l" rtl="0" fontAlgn="base">
        <a:spcBef>
          <a:spcPct val="0"/>
        </a:spcBef>
        <a:spcAft>
          <a:spcPct val="0"/>
        </a:spcAft>
        <a:defRPr sz="2800" b="1">
          <a:solidFill>
            <a:schemeClr val="accent1"/>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à"/>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
        <a:defRPr sz="1600">
          <a:solidFill>
            <a:schemeClr val="accent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à"/>
        <a:defRPr sz="1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657226"/>
            <a:ext cx="1108921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sv-SE" smtClean="0"/>
              <a:t>Muokkaa perustyyl. napsautt.</a:t>
            </a:r>
          </a:p>
        </p:txBody>
      </p:sp>
      <p:sp>
        <p:nvSpPr>
          <p:cNvPr id="1027" name="Rectangle 3"/>
          <p:cNvSpPr>
            <a:spLocks noGrp="1" noChangeArrowheads="1"/>
          </p:cNvSpPr>
          <p:nvPr>
            <p:ph type="body" idx="1"/>
          </p:nvPr>
        </p:nvSpPr>
        <p:spPr bwMode="auto">
          <a:xfrm>
            <a:off x="527051" y="1844676"/>
            <a:ext cx="11089216"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0000" bIns="45720" numCol="1" anchor="t" anchorCtr="0" compatLnSpc="1">
            <a:prstTxWarp prst="textNoShape">
              <a:avLst/>
            </a:prstTxWarp>
          </a:bodyPr>
          <a:lstStyle/>
          <a:p>
            <a:pPr lvl="0"/>
            <a:r>
              <a:rPr lang="fi-FI" altLang="sv-SE" smtClean="0"/>
              <a:t>Muokkaa tekstin perustyylejä napsauttamalla</a:t>
            </a:r>
          </a:p>
          <a:p>
            <a:pPr lvl="1"/>
            <a:r>
              <a:rPr lang="fi-FI" altLang="sv-SE" smtClean="0"/>
              <a:t>toinen taso</a:t>
            </a:r>
          </a:p>
          <a:p>
            <a:pPr lvl="2"/>
            <a:r>
              <a:rPr lang="fi-FI" altLang="sv-SE" smtClean="0"/>
              <a:t>kolmas taso</a:t>
            </a:r>
          </a:p>
          <a:p>
            <a:pPr lvl="3"/>
            <a:r>
              <a:rPr lang="fi-FI" altLang="sv-SE" smtClean="0"/>
              <a:t>neljäs taso</a:t>
            </a:r>
          </a:p>
          <a:p>
            <a:pPr lvl="4"/>
            <a:r>
              <a:rPr lang="fi-FI" altLang="sv-SE" smtClean="0"/>
              <a:t>viides taso</a:t>
            </a:r>
          </a:p>
        </p:txBody>
      </p:sp>
      <p:sp>
        <p:nvSpPr>
          <p:cNvPr id="10244" name="Tekstiruutu 1">
            <a:extLst>
              <a:ext uri="{FF2B5EF4-FFF2-40B4-BE49-F238E27FC236}">
                <a16:creationId xmlns:a16="http://schemas.microsoft.com/office/drawing/2014/main" id="{9CC103F1-3C49-4A1A-9BBD-154312D93182}"/>
              </a:ext>
            </a:extLst>
          </p:cNvPr>
          <p:cNvSpPr txBox="1">
            <a:spLocks noChangeArrowheads="1"/>
          </p:cNvSpPr>
          <p:nvPr userDrawn="1"/>
        </p:nvSpPr>
        <p:spPr bwMode="auto">
          <a:xfrm>
            <a:off x="431801" y="6226175"/>
            <a:ext cx="470323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defRPr/>
            </a:pPr>
            <a:r>
              <a:rPr lang="fi-FI" altLang="sv-SE" sz="1100" b="1">
                <a:solidFill>
                  <a:srgbClr val="353535"/>
                </a:solidFill>
                <a:latin typeface="Arial" panose="020B0604020202020204" pitchFamily="34" charset="0"/>
                <a:cs typeface="Arial" panose="020B0604020202020204" pitchFamily="34" charset="0"/>
              </a:rPr>
              <a:t>UEF</a:t>
            </a:r>
            <a:r>
              <a:rPr lang="fi-FI" altLang="sv-SE" sz="1100">
                <a:solidFill>
                  <a:srgbClr val="353535"/>
                </a:solidFill>
                <a:latin typeface="Arial" panose="020B0604020202020204" pitchFamily="34" charset="0"/>
                <a:cs typeface="Arial" panose="020B0604020202020204" pitchFamily="34" charset="0"/>
              </a:rPr>
              <a:t> // University of Eastern Finland</a:t>
            </a:r>
          </a:p>
        </p:txBody>
      </p:sp>
      <p:sp>
        <p:nvSpPr>
          <p:cNvPr id="11" name="Suorakulmio 10">
            <a:extLst>
              <a:ext uri="{FF2B5EF4-FFF2-40B4-BE49-F238E27FC236}">
                <a16:creationId xmlns:a16="http://schemas.microsoft.com/office/drawing/2014/main" id="{1F3533DB-18FF-45EE-B0EE-E423DBC94960}"/>
              </a:ext>
            </a:extLst>
          </p:cNvPr>
          <p:cNvSpPr/>
          <p:nvPr userDrawn="1"/>
        </p:nvSpPr>
        <p:spPr>
          <a:xfrm>
            <a:off x="527051" y="6740526"/>
            <a:ext cx="11137900" cy="144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i-FI" sz="1400">
              <a:solidFill>
                <a:srgbClr val="FFFFFF"/>
              </a:solidFill>
            </a:endParaRPr>
          </a:p>
        </p:txBody>
      </p:sp>
      <p:sp>
        <p:nvSpPr>
          <p:cNvPr id="9" name="Rectangle 4">
            <a:extLst>
              <a:ext uri="{FF2B5EF4-FFF2-40B4-BE49-F238E27FC236}">
                <a16:creationId xmlns:a16="http://schemas.microsoft.com/office/drawing/2014/main" id="{13C79D33-5816-4BFE-BCD1-F0DEF433A889}"/>
              </a:ext>
            </a:extLst>
          </p:cNvPr>
          <p:cNvSpPr>
            <a:spLocks noGrp="1" noChangeArrowheads="1"/>
          </p:cNvSpPr>
          <p:nvPr>
            <p:ph type="dt" sz="half" idx="2"/>
          </p:nvPr>
        </p:nvSpPr>
        <p:spPr bwMode="auto">
          <a:xfrm>
            <a:off x="9984317" y="6272214"/>
            <a:ext cx="1166283"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100">
                <a:solidFill>
                  <a:srgbClr val="353535"/>
                </a:solidFill>
                <a:latin typeface="Arial"/>
                <a:cs typeface="Arial"/>
              </a:defRPr>
            </a:lvl1pPr>
          </a:lstStyle>
          <a:p>
            <a:pPr>
              <a:defRPr/>
            </a:pPr>
            <a:fld id="{06433AFB-379E-4E98-AFBD-3851FEB20DE6}" type="datetime1">
              <a:rPr lang="fi-FI"/>
              <a:pPr>
                <a:defRPr/>
              </a:pPr>
              <a:t>20.7.2018</a:t>
            </a:fld>
            <a:endParaRPr lang="fi-FI" dirty="0"/>
          </a:p>
        </p:txBody>
      </p:sp>
      <p:sp>
        <p:nvSpPr>
          <p:cNvPr id="10" name="Rectangle 5">
            <a:extLst>
              <a:ext uri="{FF2B5EF4-FFF2-40B4-BE49-F238E27FC236}">
                <a16:creationId xmlns:a16="http://schemas.microsoft.com/office/drawing/2014/main" id="{0F099E67-812A-49C4-8692-96CC188DF050}"/>
              </a:ext>
            </a:extLst>
          </p:cNvPr>
          <p:cNvSpPr>
            <a:spLocks noGrp="1" noChangeArrowheads="1"/>
          </p:cNvSpPr>
          <p:nvPr>
            <p:ph type="ftr" sz="quarter" idx="3"/>
          </p:nvPr>
        </p:nvSpPr>
        <p:spPr bwMode="auto">
          <a:xfrm>
            <a:off x="4070351" y="6272214"/>
            <a:ext cx="5913967"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100">
                <a:solidFill>
                  <a:srgbClr val="D4D4D4">
                    <a:lumMod val="25000"/>
                  </a:srgbClr>
                </a:solidFill>
                <a:latin typeface="Arial"/>
                <a:cs typeface="Arial"/>
              </a:defRPr>
            </a:lvl1pPr>
          </a:lstStyle>
          <a:p>
            <a:pPr>
              <a:defRPr/>
            </a:pPr>
            <a:r>
              <a:rPr lang="fi-FI"/>
              <a:t>Esityksen nimi / Tekijä</a:t>
            </a:r>
          </a:p>
        </p:txBody>
      </p:sp>
      <p:sp>
        <p:nvSpPr>
          <p:cNvPr id="12" name="Rectangle 6">
            <a:extLst>
              <a:ext uri="{FF2B5EF4-FFF2-40B4-BE49-F238E27FC236}">
                <a16:creationId xmlns:a16="http://schemas.microsoft.com/office/drawing/2014/main" id="{655FA66D-54D4-4EC4-9658-2456202ABFA5}"/>
              </a:ext>
            </a:extLst>
          </p:cNvPr>
          <p:cNvSpPr>
            <a:spLocks noGrp="1" noChangeArrowheads="1"/>
          </p:cNvSpPr>
          <p:nvPr>
            <p:ph type="sldNum" sz="quarter" idx="4"/>
          </p:nvPr>
        </p:nvSpPr>
        <p:spPr bwMode="auto">
          <a:xfrm>
            <a:off x="11135784" y="6257926"/>
            <a:ext cx="480483"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eaLnBrk="1" hangingPunct="1">
              <a:defRPr sz="1100" b="1">
                <a:solidFill>
                  <a:srgbClr val="353535"/>
                </a:solidFill>
                <a:latin typeface="Myriad pro"/>
                <a:cs typeface="Myriad pro"/>
              </a:defRPr>
            </a:lvl1pPr>
          </a:lstStyle>
          <a:p>
            <a:pPr>
              <a:defRPr/>
            </a:pPr>
            <a:fld id="{6356E70C-A0F7-407B-A390-6152CBCAF8C1}" type="slidenum">
              <a:rPr lang="fi-FI"/>
              <a:pPr>
                <a:defRPr/>
              </a:pPr>
              <a:t>‹#›</a:t>
            </a:fld>
            <a:endParaRPr lang="fi-FI" dirty="0"/>
          </a:p>
        </p:txBody>
      </p:sp>
    </p:spTree>
    <p:extLst>
      <p:ext uri="{BB962C8B-B14F-4D97-AF65-F5344CB8AC3E}">
        <p14:creationId xmlns:p14="http://schemas.microsoft.com/office/powerpoint/2010/main" val="328365777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Lst>
  <p:timing>
    <p:tnLst>
      <p:par>
        <p:cTn id="1" dur="indefinite" restart="never" nodeType="tmRoot"/>
      </p:par>
    </p:tnLst>
  </p:timing>
  <p:hf hdr="0" ftr="0" dt="0"/>
  <p:txStyles>
    <p:title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rgbClr val="353535"/>
          </a:solidFill>
          <a:latin typeface="Palatino Linotype" pitchFamily="18" charset="0"/>
        </a:defRPr>
      </a:lvl2pPr>
      <a:lvl3pPr algn="l" rtl="0" eaLnBrk="0" fontAlgn="base" hangingPunct="0">
        <a:lnSpc>
          <a:spcPts val="3400"/>
        </a:lnSpc>
        <a:spcBef>
          <a:spcPct val="0"/>
        </a:spcBef>
        <a:spcAft>
          <a:spcPct val="0"/>
        </a:spcAft>
        <a:defRPr sz="2800" b="1">
          <a:solidFill>
            <a:srgbClr val="353535"/>
          </a:solidFill>
          <a:latin typeface="Palatino Linotype" pitchFamily="18" charset="0"/>
        </a:defRPr>
      </a:lvl3pPr>
      <a:lvl4pPr algn="l" rtl="0" eaLnBrk="0" fontAlgn="base" hangingPunct="0">
        <a:lnSpc>
          <a:spcPts val="3400"/>
        </a:lnSpc>
        <a:spcBef>
          <a:spcPct val="0"/>
        </a:spcBef>
        <a:spcAft>
          <a:spcPct val="0"/>
        </a:spcAft>
        <a:defRPr sz="2800" b="1">
          <a:solidFill>
            <a:srgbClr val="353535"/>
          </a:solidFill>
          <a:latin typeface="Palatino Linotype" pitchFamily="18" charset="0"/>
        </a:defRPr>
      </a:lvl4pPr>
      <a:lvl5pPr algn="l" rtl="0" eaLnBrk="0" fontAlgn="base" hangingPunct="0">
        <a:lnSpc>
          <a:spcPts val="3400"/>
        </a:lnSpc>
        <a:spcBef>
          <a:spcPct val="0"/>
        </a:spcBef>
        <a:spcAft>
          <a:spcPct val="0"/>
        </a:spcAft>
        <a:defRPr sz="2800" b="1">
          <a:solidFill>
            <a:srgbClr val="353535"/>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2" descr="THL_helmi_BIG_rgb"/>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517718" y="5661025"/>
            <a:ext cx="14351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p:nvSpPr>
        <p:spPr bwMode="auto">
          <a:xfrm>
            <a:off x="0" y="6561138"/>
            <a:ext cx="12192000" cy="2968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sv-SE" altLang="fi-FI" sz="2400" smtClean="0">
              <a:solidFill>
                <a:srgbClr val="000000"/>
              </a:solidFill>
            </a:endParaRPr>
          </a:p>
        </p:txBody>
      </p:sp>
      <p:sp>
        <p:nvSpPr>
          <p:cNvPr id="29700" name="Rectangle 4"/>
          <p:cNvSpPr>
            <a:spLocks noGrp="1" noChangeArrowheads="1"/>
          </p:cNvSpPr>
          <p:nvPr>
            <p:ph type="title"/>
          </p:nvPr>
        </p:nvSpPr>
        <p:spPr bwMode="auto">
          <a:xfrm>
            <a:off x="624418" y="260351"/>
            <a:ext cx="1094316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29701" name="Rectangle 5"/>
          <p:cNvSpPr>
            <a:spLocks noGrp="1" noChangeArrowheads="1"/>
          </p:cNvSpPr>
          <p:nvPr>
            <p:ph type="body" idx="1"/>
          </p:nvPr>
        </p:nvSpPr>
        <p:spPr bwMode="auto">
          <a:xfrm>
            <a:off x="609600" y="1484313"/>
            <a:ext cx="10957984"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35846" name="Rectangle 6"/>
          <p:cNvSpPr>
            <a:spLocks noGrp="1" noChangeArrowheads="1"/>
          </p:cNvSpPr>
          <p:nvPr>
            <p:ph type="dt" sz="half" idx="2"/>
          </p:nvPr>
        </p:nvSpPr>
        <p:spPr bwMode="auto">
          <a:xfrm>
            <a:off x="609601" y="6589714"/>
            <a:ext cx="1454151"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defRPr sz="1000">
                <a:solidFill>
                  <a:srgbClr val="FFFFFF"/>
                </a:solidFill>
                <a:latin typeface="Arial" charset="0"/>
              </a:defRPr>
            </a:lvl1pPr>
          </a:lstStyle>
          <a:p>
            <a:pPr>
              <a:defRPr/>
            </a:pPr>
            <a:fld id="{F7BFDD46-9246-4226-B9BE-27CC4C4BCFC2}" type="datetime1">
              <a:rPr lang="fi-FI"/>
              <a:pPr>
                <a:defRPr/>
              </a:pPr>
              <a:t>20.7.2018</a:t>
            </a:fld>
            <a:endParaRPr lang="fi-FI"/>
          </a:p>
        </p:txBody>
      </p:sp>
      <p:sp>
        <p:nvSpPr>
          <p:cNvPr id="35847" name="Rectangle 7"/>
          <p:cNvSpPr>
            <a:spLocks noGrp="1" noChangeArrowheads="1"/>
          </p:cNvSpPr>
          <p:nvPr>
            <p:ph type="ftr" sz="quarter" idx="3"/>
          </p:nvPr>
        </p:nvSpPr>
        <p:spPr bwMode="auto">
          <a:xfrm>
            <a:off x="2063751" y="6597650"/>
            <a:ext cx="80645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Arial" charset="0"/>
              </a:defRPr>
            </a:lvl1pPr>
          </a:lstStyle>
          <a:p>
            <a:pPr>
              <a:defRPr/>
            </a:pPr>
            <a:endParaRPr lang="fi-FI"/>
          </a:p>
        </p:txBody>
      </p:sp>
      <p:sp>
        <p:nvSpPr>
          <p:cNvPr id="35848" name="Rectangle 8"/>
          <p:cNvSpPr>
            <a:spLocks noGrp="1" noChangeArrowheads="1"/>
          </p:cNvSpPr>
          <p:nvPr>
            <p:ph type="sldNum" sz="quarter" idx="4"/>
          </p:nvPr>
        </p:nvSpPr>
        <p:spPr bwMode="auto">
          <a:xfrm>
            <a:off x="10128251" y="6597650"/>
            <a:ext cx="143933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latin typeface="Arial" panose="020B0604020202020204" pitchFamily="34" charset="0"/>
              </a:defRPr>
            </a:lvl1pPr>
          </a:lstStyle>
          <a:p>
            <a:pPr>
              <a:defRPr/>
            </a:pPr>
            <a:fld id="{13AB0439-B380-4238-BCEA-F155CB7079CF}" type="slidenum">
              <a:rPr lang="fi-FI" altLang="sv-SE"/>
              <a:pPr>
                <a:defRPr/>
              </a:pPr>
              <a:t>‹#›</a:t>
            </a:fld>
            <a:endParaRPr lang="fi-FI" altLang="sv-SE"/>
          </a:p>
        </p:txBody>
      </p:sp>
      <p:grpSp>
        <p:nvGrpSpPr>
          <p:cNvPr id="29705" name="Group 9"/>
          <p:cNvGrpSpPr>
            <a:grpSpLocks/>
          </p:cNvGrpSpPr>
          <p:nvPr/>
        </p:nvGrpSpPr>
        <p:grpSpPr bwMode="auto">
          <a:xfrm>
            <a:off x="719668" y="6311901"/>
            <a:ext cx="3697817" cy="104775"/>
            <a:chOff x="340" y="3906"/>
            <a:chExt cx="1747" cy="66"/>
          </a:xfrm>
        </p:grpSpPr>
        <p:sp>
          <p:nvSpPr>
            <p:cNvPr id="29706" name="Freeform 10"/>
            <p:cNvSpPr>
              <a:spLocks noEditPoints="1"/>
            </p:cNvSpPr>
            <p:nvPr userDrawn="1"/>
          </p:nvSpPr>
          <p:spPr bwMode="auto">
            <a:xfrm>
              <a:off x="1040" y="3906"/>
              <a:ext cx="1047" cy="66"/>
            </a:xfrm>
            <a:custGeom>
              <a:avLst/>
              <a:gdLst>
                <a:gd name="T0" fmla="*/ 0 w 11514"/>
                <a:gd name="T1" fmla="*/ 0 h 728"/>
                <a:gd name="T2" fmla="*/ 0 w 11514"/>
                <a:gd name="T3" fmla="*/ 0 h 728"/>
                <a:gd name="T4" fmla="*/ 0 w 11514"/>
                <a:gd name="T5" fmla="*/ 0 h 728"/>
                <a:gd name="T6" fmla="*/ 0 w 11514"/>
                <a:gd name="T7" fmla="*/ 0 h 728"/>
                <a:gd name="T8" fmla="*/ 0 w 11514"/>
                <a:gd name="T9" fmla="*/ 0 h 728"/>
                <a:gd name="T10" fmla="*/ 0 w 11514"/>
                <a:gd name="T11" fmla="*/ 0 h 728"/>
                <a:gd name="T12" fmla="*/ 0 w 11514"/>
                <a:gd name="T13" fmla="*/ 0 h 728"/>
                <a:gd name="T14" fmla="*/ 0 w 11514"/>
                <a:gd name="T15" fmla="*/ 0 h 728"/>
                <a:gd name="T16" fmla="*/ 0 w 11514"/>
                <a:gd name="T17" fmla="*/ 0 h 728"/>
                <a:gd name="T18" fmla="*/ 0 w 11514"/>
                <a:gd name="T19" fmla="*/ 0 h 728"/>
                <a:gd name="T20" fmla="*/ 0 w 11514"/>
                <a:gd name="T21" fmla="*/ 0 h 728"/>
                <a:gd name="T22" fmla="*/ 0 w 11514"/>
                <a:gd name="T23" fmla="*/ 0 h 728"/>
                <a:gd name="T24" fmla="*/ 0 w 11514"/>
                <a:gd name="T25" fmla="*/ 0 h 728"/>
                <a:gd name="T26" fmla="*/ 0 w 11514"/>
                <a:gd name="T27" fmla="*/ 0 h 728"/>
                <a:gd name="T28" fmla="*/ 0 w 11514"/>
                <a:gd name="T29" fmla="*/ 0 h 728"/>
                <a:gd name="T30" fmla="*/ 0 w 11514"/>
                <a:gd name="T31" fmla="*/ 0 h 728"/>
                <a:gd name="T32" fmla="*/ 0 w 11514"/>
                <a:gd name="T33" fmla="*/ 0 h 728"/>
                <a:gd name="T34" fmla="*/ 0 w 11514"/>
                <a:gd name="T35" fmla="*/ 0 h 728"/>
                <a:gd name="T36" fmla="*/ 0 w 11514"/>
                <a:gd name="T37" fmla="*/ 0 h 728"/>
                <a:gd name="T38" fmla="*/ 0 w 11514"/>
                <a:gd name="T39" fmla="*/ 0 h 728"/>
                <a:gd name="T40" fmla="*/ 0 w 11514"/>
                <a:gd name="T41" fmla="*/ 0 h 728"/>
                <a:gd name="T42" fmla="*/ 0 w 11514"/>
                <a:gd name="T43" fmla="*/ 0 h 728"/>
                <a:gd name="T44" fmla="*/ 0 w 11514"/>
                <a:gd name="T45" fmla="*/ 0 h 728"/>
                <a:gd name="T46" fmla="*/ 0 w 11514"/>
                <a:gd name="T47" fmla="*/ 0 h 728"/>
                <a:gd name="T48" fmla="*/ 0 w 11514"/>
                <a:gd name="T49" fmla="*/ 0 h 728"/>
                <a:gd name="T50" fmla="*/ 0 w 11514"/>
                <a:gd name="T51" fmla="*/ 0 h 728"/>
                <a:gd name="T52" fmla="*/ 0 w 11514"/>
                <a:gd name="T53" fmla="*/ 0 h 728"/>
                <a:gd name="T54" fmla="*/ 0 w 11514"/>
                <a:gd name="T55" fmla="*/ 0 h 728"/>
                <a:gd name="T56" fmla="*/ 0 w 11514"/>
                <a:gd name="T57" fmla="*/ 0 h 728"/>
                <a:gd name="T58" fmla="*/ 0 w 11514"/>
                <a:gd name="T59" fmla="*/ 0 h 728"/>
                <a:gd name="T60" fmla="*/ 0 w 11514"/>
                <a:gd name="T61" fmla="*/ 0 h 728"/>
                <a:gd name="T62" fmla="*/ 0 w 11514"/>
                <a:gd name="T63" fmla="*/ 0 h 728"/>
                <a:gd name="T64" fmla="*/ 0 w 11514"/>
                <a:gd name="T65" fmla="*/ 0 h 728"/>
                <a:gd name="T66" fmla="*/ 0 w 11514"/>
                <a:gd name="T67" fmla="*/ 0 h 728"/>
                <a:gd name="T68" fmla="*/ 0 w 11514"/>
                <a:gd name="T69" fmla="*/ 0 h 728"/>
                <a:gd name="T70" fmla="*/ 0 w 11514"/>
                <a:gd name="T71" fmla="*/ 0 h 728"/>
                <a:gd name="T72" fmla="*/ 0 w 11514"/>
                <a:gd name="T73" fmla="*/ 0 h 728"/>
                <a:gd name="T74" fmla="*/ 0 w 11514"/>
                <a:gd name="T75" fmla="*/ 0 h 728"/>
                <a:gd name="T76" fmla="*/ 0 w 11514"/>
                <a:gd name="T77" fmla="*/ 0 h 728"/>
                <a:gd name="T78" fmla="*/ 0 w 11514"/>
                <a:gd name="T79" fmla="*/ 0 h 728"/>
                <a:gd name="T80" fmla="*/ 0 w 11514"/>
                <a:gd name="T81" fmla="*/ 0 h 728"/>
                <a:gd name="T82" fmla="*/ 0 w 11514"/>
                <a:gd name="T83" fmla="*/ 0 h 728"/>
                <a:gd name="T84" fmla="*/ 0 w 11514"/>
                <a:gd name="T85" fmla="*/ 0 h 728"/>
                <a:gd name="T86" fmla="*/ 0 w 11514"/>
                <a:gd name="T87" fmla="*/ 0 h 728"/>
                <a:gd name="T88" fmla="*/ 0 w 11514"/>
                <a:gd name="T89" fmla="*/ 0 h 728"/>
                <a:gd name="T90" fmla="*/ 0 w 11514"/>
                <a:gd name="T91" fmla="*/ 0 h 728"/>
                <a:gd name="T92" fmla="*/ 0 w 11514"/>
                <a:gd name="T93" fmla="*/ 0 h 728"/>
                <a:gd name="T94" fmla="*/ 0 w 11514"/>
                <a:gd name="T95" fmla="*/ 0 h 728"/>
                <a:gd name="T96" fmla="*/ 0 w 11514"/>
                <a:gd name="T97" fmla="*/ 0 h 728"/>
                <a:gd name="T98" fmla="*/ 0 w 11514"/>
                <a:gd name="T99" fmla="*/ 0 h 728"/>
                <a:gd name="T100" fmla="*/ 0 w 11514"/>
                <a:gd name="T101" fmla="*/ 0 h 728"/>
                <a:gd name="T102" fmla="*/ 0 w 11514"/>
                <a:gd name="T103" fmla="*/ 0 h 728"/>
                <a:gd name="T104" fmla="*/ 0 w 11514"/>
                <a:gd name="T105" fmla="*/ 0 h 728"/>
                <a:gd name="T106" fmla="*/ 0 w 11514"/>
                <a:gd name="T107" fmla="*/ 0 h 728"/>
                <a:gd name="T108" fmla="*/ 0 w 11514"/>
                <a:gd name="T109" fmla="*/ 0 h 728"/>
                <a:gd name="T110" fmla="*/ 0 w 11514"/>
                <a:gd name="T111" fmla="*/ 0 h 728"/>
                <a:gd name="T112" fmla="*/ 0 w 11514"/>
                <a:gd name="T113" fmla="*/ 0 h 728"/>
                <a:gd name="T114" fmla="*/ 0 w 11514"/>
                <a:gd name="T115" fmla="*/ 0 h 728"/>
                <a:gd name="T116" fmla="*/ 0 w 11514"/>
                <a:gd name="T117" fmla="*/ 0 h 728"/>
                <a:gd name="T118" fmla="*/ 0 w 11514"/>
                <a:gd name="T119" fmla="*/ 0 h 728"/>
                <a:gd name="T120" fmla="*/ 0 w 11514"/>
                <a:gd name="T121" fmla="*/ 0 h 728"/>
                <a:gd name="T122" fmla="*/ 0 w 11514"/>
                <a:gd name="T123" fmla="*/ 0 h 728"/>
                <a:gd name="T124" fmla="*/ 0 w 11514"/>
                <a:gd name="T125" fmla="*/ 0 h 7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sz="1800"/>
            </a:p>
          </p:txBody>
        </p:sp>
        <p:sp>
          <p:nvSpPr>
            <p:cNvPr id="29707" name="Freeform 11"/>
            <p:cNvSpPr>
              <a:spLocks noEditPoints="1"/>
            </p:cNvSpPr>
            <p:nvPr userDrawn="1"/>
          </p:nvSpPr>
          <p:spPr bwMode="auto">
            <a:xfrm>
              <a:off x="340" y="3906"/>
              <a:ext cx="661" cy="65"/>
            </a:xfrm>
            <a:custGeom>
              <a:avLst/>
              <a:gdLst>
                <a:gd name="T0" fmla="*/ 0 w 7274"/>
                <a:gd name="T1" fmla="*/ 0 h 713"/>
                <a:gd name="T2" fmla="*/ 0 w 7274"/>
                <a:gd name="T3" fmla="*/ 0 h 713"/>
                <a:gd name="T4" fmla="*/ 0 w 7274"/>
                <a:gd name="T5" fmla="*/ 0 h 713"/>
                <a:gd name="T6" fmla="*/ 0 w 7274"/>
                <a:gd name="T7" fmla="*/ 0 h 713"/>
                <a:gd name="T8" fmla="*/ 0 w 7274"/>
                <a:gd name="T9" fmla="*/ 0 h 713"/>
                <a:gd name="T10" fmla="*/ 0 w 7274"/>
                <a:gd name="T11" fmla="*/ 0 h 713"/>
                <a:gd name="T12" fmla="*/ 0 w 7274"/>
                <a:gd name="T13" fmla="*/ 0 h 713"/>
                <a:gd name="T14" fmla="*/ 0 w 7274"/>
                <a:gd name="T15" fmla="*/ 0 h 713"/>
                <a:gd name="T16" fmla="*/ 0 w 7274"/>
                <a:gd name="T17" fmla="*/ 0 h 713"/>
                <a:gd name="T18" fmla="*/ 0 w 7274"/>
                <a:gd name="T19" fmla="*/ 0 h 713"/>
                <a:gd name="T20" fmla="*/ 0 w 7274"/>
                <a:gd name="T21" fmla="*/ 0 h 713"/>
                <a:gd name="T22" fmla="*/ 0 w 7274"/>
                <a:gd name="T23" fmla="*/ 0 h 713"/>
                <a:gd name="T24" fmla="*/ 0 w 7274"/>
                <a:gd name="T25" fmla="*/ 0 h 713"/>
                <a:gd name="T26" fmla="*/ 0 w 7274"/>
                <a:gd name="T27" fmla="*/ 0 h 713"/>
                <a:gd name="T28" fmla="*/ 0 w 7274"/>
                <a:gd name="T29" fmla="*/ 0 h 713"/>
                <a:gd name="T30" fmla="*/ 0 w 7274"/>
                <a:gd name="T31" fmla="*/ 0 h 713"/>
                <a:gd name="T32" fmla="*/ 0 w 7274"/>
                <a:gd name="T33" fmla="*/ 0 h 713"/>
                <a:gd name="T34" fmla="*/ 0 w 7274"/>
                <a:gd name="T35" fmla="*/ 0 h 713"/>
                <a:gd name="T36" fmla="*/ 0 w 7274"/>
                <a:gd name="T37" fmla="*/ 0 h 713"/>
                <a:gd name="T38" fmla="*/ 0 w 7274"/>
                <a:gd name="T39" fmla="*/ 0 h 713"/>
                <a:gd name="T40" fmla="*/ 0 w 7274"/>
                <a:gd name="T41" fmla="*/ 0 h 713"/>
                <a:gd name="T42" fmla="*/ 0 w 7274"/>
                <a:gd name="T43" fmla="*/ 0 h 713"/>
                <a:gd name="T44" fmla="*/ 0 w 7274"/>
                <a:gd name="T45" fmla="*/ 0 h 713"/>
                <a:gd name="T46" fmla="*/ 0 w 7274"/>
                <a:gd name="T47" fmla="*/ 0 h 713"/>
                <a:gd name="T48" fmla="*/ 0 w 7274"/>
                <a:gd name="T49" fmla="*/ 0 h 713"/>
                <a:gd name="T50" fmla="*/ 0 w 7274"/>
                <a:gd name="T51" fmla="*/ 0 h 713"/>
                <a:gd name="T52" fmla="*/ 0 w 7274"/>
                <a:gd name="T53" fmla="*/ 0 h 713"/>
                <a:gd name="T54" fmla="*/ 0 w 7274"/>
                <a:gd name="T55" fmla="*/ 0 h 713"/>
                <a:gd name="T56" fmla="*/ 0 w 7274"/>
                <a:gd name="T57" fmla="*/ 0 h 713"/>
                <a:gd name="T58" fmla="*/ 0 w 7274"/>
                <a:gd name="T59" fmla="*/ 0 h 713"/>
                <a:gd name="T60" fmla="*/ 0 w 7274"/>
                <a:gd name="T61" fmla="*/ 0 h 713"/>
                <a:gd name="T62" fmla="*/ 0 w 7274"/>
                <a:gd name="T63" fmla="*/ 0 h 713"/>
                <a:gd name="T64" fmla="*/ 0 w 7274"/>
                <a:gd name="T65" fmla="*/ 0 h 713"/>
                <a:gd name="T66" fmla="*/ 0 w 7274"/>
                <a:gd name="T67" fmla="*/ 0 h 713"/>
                <a:gd name="T68" fmla="*/ 0 w 7274"/>
                <a:gd name="T69" fmla="*/ 0 h 713"/>
                <a:gd name="T70" fmla="*/ 0 w 7274"/>
                <a:gd name="T71" fmla="*/ 0 h 713"/>
                <a:gd name="T72" fmla="*/ 0 w 7274"/>
                <a:gd name="T73" fmla="*/ 0 h 713"/>
                <a:gd name="T74" fmla="*/ 0 w 7274"/>
                <a:gd name="T75" fmla="*/ 0 h 713"/>
                <a:gd name="T76" fmla="*/ 0 w 7274"/>
                <a:gd name="T77" fmla="*/ 0 h 713"/>
                <a:gd name="T78" fmla="*/ 0 w 7274"/>
                <a:gd name="T79" fmla="*/ 0 h 713"/>
                <a:gd name="T80" fmla="*/ 0 w 7274"/>
                <a:gd name="T81" fmla="*/ 0 h 713"/>
                <a:gd name="T82" fmla="*/ 0 w 7274"/>
                <a:gd name="T83" fmla="*/ 0 h 713"/>
                <a:gd name="T84" fmla="*/ 0 w 7274"/>
                <a:gd name="T85" fmla="*/ 0 h 713"/>
                <a:gd name="T86" fmla="*/ 0 w 7274"/>
                <a:gd name="T87" fmla="*/ 0 h 713"/>
                <a:gd name="T88" fmla="*/ 0 w 7274"/>
                <a:gd name="T89" fmla="*/ 0 h 713"/>
                <a:gd name="T90" fmla="*/ 0 w 7274"/>
                <a:gd name="T91" fmla="*/ 0 h 713"/>
                <a:gd name="T92" fmla="*/ 0 w 7274"/>
                <a:gd name="T93" fmla="*/ 0 h 713"/>
                <a:gd name="T94" fmla="*/ 0 w 7274"/>
                <a:gd name="T95" fmla="*/ 0 h 713"/>
                <a:gd name="T96" fmla="*/ 0 w 7274"/>
                <a:gd name="T97" fmla="*/ 0 h 713"/>
                <a:gd name="T98" fmla="*/ 0 w 7274"/>
                <a:gd name="T99" fmla="*/ 0 h 713"/>
                <a:gd name="T100" fmla="*/ 0 w 7274"/>
                <a:gd name="T101" fmla="*/ 0 h 713"/>
                <a:gd name="T102" fmla="*/ 0 w 7274"/>
                <a:gd name="T103" fmla="*/ 0 h 713"/>
                <a:gd name="T104" fmla="*/ 0 w 7274"/>
                <a:gd name="T105" fmla="*/ 0 h 713"/>
                <a:gd name="T106" fmla="*/ 0 w 7274"/>
                <a:gd name="T107" fmla="*/ 0 h 713"/>
                <a:gd name="T108" fmla="*/ 0 w 7274"/>
                <a:gd name="T109" fmla="*/ 0 h 713"/>
                <a:gd name="T110" fmla="*/ 0 w 7274"/>
                <a:gd name="T111" fmla="*/ 0 h 713"/>
                <a:gd name="T112" fmla="*/ 0 w 7274"/>
                <a:gd name="T113" fmla="*/ 0 h 7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sz="1800"/>
            </a:p>
          </p:txBody>
        </p:sp>
      </p:grpSp>
    </p:spTree>
    <p:extLst>
      <p:ext uri="{BB962C8B-B14F-4D97-AF65-F5344CB8AC3E}">
        <p14:creationId xmlns:p14="http://schemas.microsoft.com/office/powerpoint/2010/main" val="2124453529"/>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Lst>
  <p:hf hdr="0" ftr="0"/>
  <p:txStyles>
    <p:titleStyle>
      <a:lvl1pPr algn="l" rtl="0" eaLnBrk="0" fontAlgn="base" hangingPunct="0">
        <a:lnSpc>
          <a:spcPct val="85000"/>
        </a:lnSpc>
        <a:spcBef>
          <a:spcPct val="0"/>
        </a:spcBef>
        <a:spcAft>
          <a:spcPct val="0"/>
        </a:spcAft>
        <a:defRPr sz="3400" b="1">
          <a:solidFill>
            <a:schemeClr val="accent1"/>
          </a:solidFill>
          <a:latin typeface="+mj-lt"/>
          <a:ea typeface="+mj-ea"/>
          <a:cs typeface="+mj-cs"/>
        </a:defRPr>
      </a:lvl1pPr>
      <a:lvl2pPr algn="l" rtl="0" eaLnBrk="0" fontAlgn="base" hangingPunct="0">
        <a:lnSpc>
          <a:spcPct val="85000"/>
        </a:lnSpc>
        <a:spcBef>
          <a:spcPct val="0"/>
        </a:spcBef>
        <a:spcAft>
          <a:spcPct val="0"/>
        </a:spcAft>
        <a:defRPr sz="3400" b="1">
          <a:solidFill>
            <a:schemeClr val="accent1"/>
          </a:solidFill>
          <a:latin typeface="Arial" charset="0"/>
        </a:defRPr>
      </a:lvl2pPr>
      <a:lvl3pPr algn="l" rtl="0" eaLnBrk="0" fontAlgn="base" hangingPunct="0">
        <a:lnSpc>
          <a:spcPct val="85000"/>
        </a:lnSpc>
        <a:spcBef>
          <a:spcPct val="0"/>
        </a:spcBef>
        <a:spcAft>
          <a:spcPct val="0"/>
        </a:spcAft>
        <a:defRPr sz="3400" b="1">
          <a:solidFill>
            <a:schemeClr val="accent1"/>
          </a:solidFill>
          <a:latin typeface="Arial" charset="0"/>
        </a:defRPr>
      </a:lvl3pPr>
      <a:lvl4pPr algn="l" rtl="0" eaLnBrk="0" fontAlgn="base" hangingPunct="0">
        <a:lnSpc>
          <a:spcPct val="85000"/>
        </a:lnSpc>
        <a:spcBef>
          <a:spcPct val="0"/>
        </a:spcBef>
        <a:spcAft>
          <a:spcPct val="0"/>
        </a:spcAft>
        <a:defRPr sz="3400" b="1">
          <a:solidFill>
            <a:schemeClr val="accent1"/>
          </a:solidFill>
          <a:latin typeface="Arial" charset="0"/>
        </a:defRPr>
      </a:lvl4pPr>
      <a:lvl5pPr algn="l" rtl="0" eaLnBrk="0" fontAlgn="base" hangingPunct="0">
        <a:lnSpc>
          <a:spcPct val="85000"/>
        </a:lnSpc>
        <a:spcBef>
          <a:spcPct val="0"/>
        </a:spcBef>
        <a:spcAft>
          <a:spcPct val="0"/>
        </a:spcAft>
        <a:defRPr sz="3400" b="1">
          <a:solidFill>
            <a:schemeClr val="accent1"/>
          </a:solidFill>
          <a:latin typeface="Arial" charset="0"/>
        </a:defRPr>
      </a:lvl5pPr>
      <a:lvl6pPr marL="457200" algn="l" rtl="0" fontAlgn="base">
        <a:lnSpc>
          <a:spcPct val="85000"/>
        </a:lnSpc>
        <a:spcBef>
          <a:spcPct val="0"/>
        </a:spcBef>
        <a:spcAft>
          <a:spcPct val="0"/>
        </a:spcAft>
        <a:defRPr sz="3400" b="1">
          <a:solidFill>
            <a:schemeClr val="accent1"/>
          </a:solidFill>
          <a:latin typeface="Arial" charset="0"/>
        </a:defRPr>
      </a:lvl6pPr>
      <a:lvl7pPr marL="914400" algn="l" rtl="0" fontAlgn="base">
        <a:lnSpc>
          <a:spcPct val="85000"/>
        </a:lnSpc>
        <a:spcBef>
          <a:spcPct val="0"/>
        </a:spcBef>
        <a:spcAft>
          <a:spcPct val="0"/>
        </a:spcAft>
        <a:defRPr sz="3400" b="1">
          <a:solidFill>
            <a:schemeClr val="accent1"/>
          </a:solidFill>
          <a:latin typeface="Arial" charset="0"/>
        </a:defRPr>
      </a:lvl7pPr>
      <a:lvl8pPr marL="1371600" algn="l" rtl="0" fontAlgn="base">
        <a:lnSpc>
          <a:spcPct val="85000"/>
        </a:lnSpc>
        <a:spcBef>
          <a:spcPct val="0"/>
        </a:spcBef>
        <a:spcAft>
          <a:spcPct val="0"/>
        </a:spcAft>
        <a:defRPr sz="3400" b="1">
          <a:solidFill>
            <a:schemeClr val="accent1"/>
          </a:solidFill>
          <a:latin typeface="Arial" charset="0"/>
        </a:defRPr>
      </a:lvl8pPr>
      <a:lvl9pPr marL="1828800" algn="l" rtl="0" fontAlgn="base">
        <a:lnSpc>
          <a:spcPct val="85000"/>
        </a:lnSpc>
        <a:spcBef>
          <a:spcPct val="0"/>
        </a:spcBef>
        <a:spcAft>
          <a:spcPct val="0"/>
        </a:spcAft>
        <a:defRPr sz="3400" b="1">
          <a:solidFill>
            <a:schemeClr val="accent1"/>
          </a:solidFill>
          <a:latin typeface="Arial" charset="0"/>
        </a:defRPr>
      </a:lvl9pPr>
    </p:titleStyle>
    <p:bodyStyle>
      <a:lvl1pPr marL="357188" indent="-357188" algn="l" rtl="0" eaLnBrk="0" fontAlgn="base" hangingPunct="0">
        <a:lnSpc>
          <a:spcPct val="85000"/>
        </a:lnSpc>
        <a:spcBef>
          <a:spcPct val="35000"/>
        </a:spcBef>
        <a:spcAft>
          <a:spcPct val="0"/>
        </a:spcAft>
        <a:buClr>
          <a:schemeClr val="accent1"/>
        </a:buClr>
        <a:buChar char="•"/>
        <a:defRPr sz="2600">
          <a:solidFill>
            <a:schemeClr val="tx1"/>
          </a:solidFill>
          <a:latin typeface="+mn-lt"/>
          <a:ea typeface="+mn-ea"/>
          <a:cs typeface="+mn-cs"/>
        </a:defRPr>
      </a:lvl1pPr>
      <a:lvl2pPr marL="809625" indent="-273050" algn="l" rtl="0" eaLnBrk="0" fontAlgn="base" hangingPunct="0">
        <a:lnSpc>
          <a:spcPct val="85000"/>
        </a:lnSpc>
        <a:spcBef>
          <a:spcPct val="25000"/>
        </a:spcBef>
        <a:spcAft>
          <a:spcPct val="0"/>
        </a:spcAft>
        <a:buChar char="–"/>
        <a:defRPr sz="2400">
          <a:solidFill>
            <a:schemeClr val="tx1"/>
          </a:solidFill>
          <a:latin typeface="+mn-lt"/>
        </a:defRPr>
      </a:lvl2pPr>
      <a:lvl3pPr marL="1254125" indent="-265113" algn="l" rtl="0" eaLnBrk="0" fontAlgn="base" hangingPunct="0">
        <a:lnSpc>
          <a:spcPct val="85000"/>
        </a:lnSpc>
        <a:spcBef>
          <a:spcPct val="25000"/>
        </a:spcBef>
        <a:spcAft>
          <a:spcPct val="0"/>
        </a:spcAft>
        <a:buClr>
          <a:schemeClr val="accent1"/>
        </a:buClr>
        <a:buChar char="•"/>
        <a:defRPr sz="2200">
          <a:solidFill>
            <a:schemeClr val="tx1"/>
          </a:solidFill>
          <a:latin typeface="+mn-lt"/>
        </a:defRPr>
      </a:lvl3pPr>
      <a:lvl4pPr marL="1706563" indent="-273050" algn="l" rtl="0" eaLnBrk="0" fontAlgn="base" hangingPunct="0">
        <a:lnSpc>
          <a:spcPct val="85000"/>
        </a:lnSpc>
        <a:spcBef>
          <a:spcPct val="25000"/>
        </a:spcBef>
        <a:spcAft>
          <a:spcPct val="0"/>
        </a:spcAft>
        <a:buChar char="–"/>
        <a:defRPr sz="2200">
          <a:solidFill>
            <a:schemeClr val="tx1"/>
          </a:solidFill>
          <a:latin typeface="+mn-lt"/>
        </a:defRPr>
      </a:lvl4pPr>
      <a:lvl5pPr marL="2151063" indent="-265113" algn="l" rtl="0" eaLnBrk="0" fontAlgn="base" hangingPunct="0">
        <a:lnSpc>
          <a:spcPct val="85000"/>
        </a:lnSpc>
        <a:spcBef>
          <a:spcPct val="25000"/>
        </a:spcBef>
        <a:spcAft>
          <a:spcPct val="0"/>
        </a:spcAft>
        <a:buChar char="»"/>
        <a:defRPr sz="2200">
          <a:solidFill>
            <a:schemeClr val="tx1"/>
          </a:solidFill>
          <a:latin typeface="+mn-lt"/>
        </a:defRPr>
      </a:lvl5pPr>
      <a:lvl6pPr marL="2608263" indent="-265113" algn="l" rtl="0" fontAlgn="base">
        <a:lnSpc>
          <a:spcPct val="85000"/>
        </a:lnSpc>
        <a:spcBef>
          <a:spcPct val="25000"/>
        </a:spcBef>
        <a:spcAft>
          <a:spcPct val="0"/>
        </a:spcAft>
        <a:buChar char="»"/>
        <a:defRPr sz="2200">
          <a:solidFill>
            <a:schemeClr val="tx1"/>
          </a:solidFill>
          <a:latin typeface="+mn-lt"/>
        </a:defRPr>
      </a:lvl6pPr>
      <a:lvl7pPr marL="3065463" indent="-265113" algn="l" rtl="0" fontAlgn="base">
        <a:lnSpc>
          <a:spcPct val="85000"/>
        </a:lnSpc>
        <a:spcBef>
          <a:spcPct val="25000"/>
        </a:spcBef>
        <a:spcAft>
          <a:spcPct val="0"/>
        </a:spcAft>
        <a:buChar char="»"/>
        <a:defRPr sz="2200">
          <a:solidFill>
            <a:schemeClr val="tx1"/>
          </a:solidFill>
          <a:latin typeface="+mn-lt"/>
        </a:defRPr>
      </a:lvl7pPr>
      <a:lvl8pPr marL="3522663" indent="-265113" algn="l" rtl="0" fontAlgn="base">
        <a:lnSpc>
          <a:spcPct val="85000"/>
        </a:lnSpc>
        <a:spcBef>
          <a:spcPct val="25000"/>
        </a:spcBef>
        <a:spcAft>
          <a:spcPct val="0"/>
        </a:spcAft>
        <a:buChar char="»"/>
        <a:defRPr sz="2200">
          <a:solidFill>
            <a:schemeClr val="tx1"/>
          </a:solidFill>
          <a:latin typeface="+mn-lt"/>
        </a:defRPr>
      </a:lvl8pPr>
      <a:lvl9pPr marL="3979863" indent="-265113" algn="l" rtl="0" fontAlgn="base">
        <a:lnSpc>
          <a:spcPct val="85000"/>
        </a:lnSpc>
        <a:spcBef>
          <a:spcPct val="25000"/>
        </a:spcBef>
        <a:spcAft>
          <a:spcPct val="0"/>
        </a:spcAft>
        <a:buChar char="»"/>
        <a:defRPr sz="22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084E8-EBB9-4218-88CF-B145CF33D6CF}" type="datetimeFigureOut">
              <a:rPr lang="sv-SE" smtClean="0"/>
              <a:t>2018-07-20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79DFA-CDD6-4601-B148-F0FA7AA5C2A5}" type="slidenum">
              <a:rPr lang="sv-SE" smtClean="0"/>
              <a:t>‹#›</a:t>
            </a:fld>
            <a:endParaRPr lang="sv-SE"/>
          </a:p>
        </p:txBody>
      </p:sp>
    </p:spTree>
    <p:extLst>
      <p:ext uri="{BB962C8B-B14F-4D97-AF65-F5344CB8AC3E}">
        <p14:creationId xmlns:p14="http://schemas.microsoft.com/office/powerpoint/2010/main" val="402532166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71567" y="182563"/>
            <a:ext cx="23029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bwMode="auto">
          <a:xfrm>
            <a:off x="719667" y="10541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sv-SE" altLang="sv-SE" smtClean="0"/>
              <a:t>Klicka här för att ändra format på bakgrundsrubriken</a:t>
            </a:r>
          </a:p>
        </p:txBody>
      </p:sp>
      <p:sp>
        <p:nvSpPr>
          <p:cNvPr id="19460" name="Rectangle 3"/>
          <p:cNvSpPr>
            <a:spLocks noGrp="1" noChangeArrowheads="1"/>
          </p:cNvSpPr>
          <p:nvPr>
            <p:ph type="body" idx="1"/>
          </p:nvPr>
        </p:nvSpPr>
        <p:spPr bwMode="auto">
          <a:xfrm>
            <a:off x="719667" y="21209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2" name="Rectangle 4">
            <a:extLst>
              <a:ext uri="{FF2B5EF4-FFF2-40B4-BE49-F238E27FC236}">
                <a16:creationId xmlns:a16="http://schemas.microsoft.com/office/drawing/2014/main" id="{5C4CEB20-CAF4-487C-BD24-8EC251B8D0E2}"/>
              </a:ext>
            </a:extLst>
          </p:cNvPr>
          <p:cNvSpPr>
            <a:spLocks noGrp="1" noChangeArrowheads="1"/>
          </p:cNvSpPr>
          <p:nvPr>
            <p:ph type="dt" sz="half" idx="2"/>
          </p:nvPr>
        </p:nvSpPr>
        <p:spPr bwMode="auto">
          <a:xfrm>
            <a:off x="8737600" y="6477000"/>
            <a:ext cx="2540000" cy="228600"/>
          </a:xfrm>
          <a:prstGeom prst="rect">
            <a:avLst/>
          </a:prstGeom>
          <a:noFill/>
          <a:ln>
            <a:noFill/>
          </a:ln>
          <a:effectLst/>
          <a:extLst/>
        </p:spPr>
        <p:txBody>
          <a:bodyPr vert="horz" wrap="square" lIns="91430" tIns="45715" rIns="91430" bIns="45715" numCol="1" anchor="t" anchorCtr="0" compatLnSpc="1">
            <a:prstTxWarp prst="textNoShape">
              <a:avLst/>
            </a:prstTxWarp>
          </a:bodyPr>
          <a:lstStyle>
            <a:lvl1pPr algn="r">
              <a:defRPr sz="800">
                <a:solidFill>
                  <a:srgbClr val="808080"/>
                </a:solidFill>
                <a:latin typeface="Arial" panose="020B0604020202020204" pitchFamily="34" charset="0"/>
              </a:defRPr>
            </a:lvl1pPr>
          </a:lstStyle>
          <a:p>
            <a:pPr>
              <a:defRPr/>
            </a:pPr>
            <a:fld id="{8DA1BC10-5F17-478D-9D07-49DA3E276215}" type="datetime4">
              <a:rPr lang="en-CA" altLang="sv-SE"/>
              <a:pPr>
                <a:defRPr/>
              </a:pPr>
              <a:t>July 20, 2018</a:t>
            </a:fld>
            <a:endParaRPr lang="sv-SE" altLang="sv-SE"/>
          </a:p>
        </p:txBody>
      </p:sp>
      <p:sp>
        <p:nvSpPr>
          <p:cNvPr id="1029" name="Rectangle 5">
            <a:extLst>
              <a:ext uri="{FF2B5EF4-FFF2-40B4-BE49-F238E27FC236}">
                <a16:creationId xmlns:a16="http://schemas.microsoft.com/office/drawing/2014/main" id="{E00F654D-34E5-4982-8319-AB0762D3A388}"/>
              </a:ext>
            </a:extLst>
          </p:cNvPr>
          <p:cNvSpPr>
            <a:spLocks noGrp="1" noChangeArrowheads="1"/>
          </p:cNvSpPr>
          <p:nvPr>
            <p:ph type="ftr" sz="quarter" idx="3"/>
          </p:nvPr>
        </p:nvSpPr>
        <p:spPr bwMode="auto">
          <a:xfrm>
            <a:off x="609600" y="6477000"/>
            <a:ext cx="3860800" cy="228600"/>
          </a:xfrm>
          <a:prstGeom prst="rect">
            <a:avLst/>
          </a:prstGeom>
          <a:noFill/>
          <a:ln>
            <a:noFill/>
          </a:ln>
          <a:effectLst/>
          <a:extLst/>
        </p:spPr>
        <p:txBody>
          <a:bodyPr vert="horz" wrap="square" lIns="91430" tIns="45715" rIns="91430" bIns="45715" numCol="1" anchor="t" anchorCtr="0" compatLnSpc="1">
            <a:prstTxWarp prst="textNoShape">
              <a:avLst/>
            </a:prstTxWarp>
          </a:bodyPr>
          <a:lstStyle>
            <a:lvl1pPr>
              <a:defRPr sz="800">
                <a:solidFill>
                  <a:srgbClr val="808080"/>
                </a:solidFill>
                <a:latin typeface="+mn-lt"/>
                <a:ea typeface="+mn-ea"/>
                <a:cs typeface="+mn-cs"/>
              </a:defRPr>
            </a:lvl1pPr>
          </a:lstStyle>
          <a:p>
            <a:pPr>
              <a:defRPr/>
            </a:pPr>
            <a:r>
              <a:rPr lang="sv-SE"/>
              <a:t>Namn Efternamn</a:t>
            </a:r>
          </a:p>
        </p:txBody>
      </p:sp>
      <p:sp>
        <p:nvSpPr>
          <p:cNvPr id="1030" name="Rectangle 6">
            <a:extLst>
              <a:ext uri="{FF2B5EF4-FFF2-40B4-BE49-F238E27FC236}">
                <a16:creationId xmlns:a16="http://schemas.microsoft.com/office/drawing/2014/main" id="{FB867EFE-BEB7-44E5-823E-4A7C9E4B48BA}"/>
              </a:ext>
            </a:extLst>
          </p:cNvPr>
          <p:cNvSpPr>
            <a:spLocks noGrp="1" noChangeArrowheads="1"/>
          </p:cNvSpPr>
          <p:nvPr>
            <p:ph type="sldNum" sz="quarter" idx="4"/>
          </p:nvPr>
        </p:nvSpPr>
        <p:spPr bwMode="auto">
          <a:xfrm>
            <a:off x="10972800" y="6477000"/>
            <a:ext cx="914400" cy="228600"/>
          </a:xfrm>
          <a:prstGeom prst="rect">
            <a:avLst/>
          </a:prstGeom>
          <a:noFill/>
          <a:ln>
            <a:noFill/>
          </a:ln>
          <a:effectLst/>
          <a:extLst/>
        </p:spPr>
        <p:txBody>
          <a:bodyPr vert="horz" wrap="square" lIns="91430" tIns="45715" rIns="91430" bIns="45715" numCol="1" anchor="t" anchorCtr="0" compatLnSpc="1">
            <a:prstTxWarp prst="textNoShape">
              <a:avLst/>
            </a:prstTxWarp>
          </a:bodyPr>
          <a:lstStyle>
            <a:lvl1pPr algn="r">
              <a:defRPr sz="800" b="1">
                <a:solidFill>
                  <a:srgbClr val="808080"/>
                </a:solidFill>
                <a:latin typeface="Arial" panose="020B0604020202020204" pitchFamily="34" charset="0"/>
              </a:defRPr>
            </a:lvl1pPr>
          </a:lstStyle>
          <a:p>
            <a:pPr>
              <a:defRPr/>
            </a:pPr>
            <a:fld id="{64561677-8EDA-4871-B8D6-6A81F1B1DF98}" type="slidenum">
              <a:rPr lang="sv-SE" altLang="sv-SE"/>
              <a:pPr>
                <a:defRPr/>
              </a:pPr>
              <a:t>‹#›</a:t>
            </a:fld>
            <a:endParaRPr lang="sv-SE" altLang="sv-SE"/>
          </a:p>
        </p:txBody>
      </p:sp>
      <p:sp>
        <p:nvSpPr>
          <p:cNvPr id="19464" name="Line 7"/>
          <p:cNvSpPr>
            <a:spLocks noChangeShapeType="1"/>
          </p:cNvSpPr>
          <p:nvPr/>
        </p:nvSpPr>
        <p:spPr bwMode="auto">
          <a:xfrm>
            <a:off x="711200" y="6400800"/>
            <a:ext cx="110744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lIns="91430" tIns="45715" rIns="91430" bIns="45715" anchor="ctr"/>
          <a:lstStyle/>
          <a:p>
            <a:endParaRPr lang="sv-SE" sz="1800"/>
          </a:p>
        </p:txBody>
      </p:sp>
    </p:spTree>
    <p:extLst>
      <p:ext uri="{BB962C8B-B14F-4D97-AF65-F5344CB8AC3E}">
        <p14:creationId xmlns:p14="http://schemas.microsoft.com/office/powerpoint/2010/main" val="31773058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Lst>
  <p:hf hdr="0" ftr="0" dt="0"/>
  <p:txStyles>
    <p:titleStyle>
      <a:lvl1pPr algn="l" rtl="0" eaLnBrk="0" fontAlgn="base" hangingPunct="0">
        <a:spcBef>
          <a:spcPct val="0"/>
        </a:spcBef>
        <a:spcAft>
          <a:spcPct val="0"/>
        </a:spcAft>
        <a:defRPr sz="2800" b="1">
          <a:solidFill>
            <a:schemeClr val="accent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800" b="1">
          <a:solidFill>
            <a:schemeClr val="accent1"/>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800" b="1">
          <a:solidFill>
            <a:schemeClr val="accent1"/>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800" b="1">
          <a:solidFill>
            <a:schemeClr val="accent1"/>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800" b="1">
          <a:solidFill>
            <a:schemeClr val="accent1"/>
          </a:solidFill>
          <a:latin typeface="Arial" charset="0"/>
          <a:ea typeface="MS PGothic" panose="020B0600070205080204" pitchFamily="34" charset="-128"/>
          <a:cs typeface="MS PGothic" charset="0"/>
        </a:defRPr>
      </a:lvl5pPr>
      <a:lvl6pPr marL="457149" algn="l" rtl="0" fontAlgn="base">
        <a:spcBef>
          <a:spcPct val="0"/>
        </a:spcBef>
        <a:spcAft>
          <a:spcPct val="0"/>
        </a:spcAft>
        <a:defRPr sz="2800" b="1">
          <a:solidFill>
            <a:schemeClr val="accent1"/>
          </a:solidFill>
          <a:latin typeface="Arial" charset="0"/>
        </a:defRPr>
      </a:lvl6pPr>
      <a:lvl7pPr marL="914298" algn="l" rtl="0" fontAlgn="base">
        <a:spcBef>
          <a:spcPct val="0"/>
        </a:spcBef>
        <a:spcAft>
          <a:spcPct val="0"/>
        </a:spcAft>
        <a:defRPr sz="2800" b="1">
          <a:solidFill>
            <a:schemeClr val="accent1"/>
          </a:solidFill>
          <a:latin typeface="Arial" charset="0"/>
        </a:defRPr>
      </a:lvl7pPr>
      <a:lvl8pPr marL="1371448" algn="l" rtl="0" fontAlgn="base">
        <a:spcBef>
          <a:spcPct val="0"/>
        </a:spcBef>
        <a:spcAft>
          <a:spcPct val="0"/>
        </a:spcAft>
        <a:defRPr sz="2800" b="1">
          <a:solidFill>
            <a:schemeClr val="accent1"/>
          </a:solidFill>
          <a:latin typeface="Arial" charset="0"/>
        </a:defRPr>
      </a:lvl8pPr>
      <a:lvl9pPr marL="1828596" algn="l" rtl="0" fontAlgn="base">
        <a:spcBef>
          <a:spcPct val="0"/>
        </a:spcBef>
        <a:spcAft>
          <a:spcPct val="0"/>
        </a:spcAft>
        <a:defRPr sz="2800" b="1">
          <a:solidFill>
            <a:schemeClr val="accent1"/>
          </a:solidFill>
          <a:latin typeface="Arial" charset="0"/>
        </a:defRPr>
      </a:lvl9pPr>
    </p:titleStyle>
    <p:bodyStyle>
      <a:lvl1pPr marL="341313" indent="-341313"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Wingdings" panose="05000000000000000000" pitchFamily="2" charset="2"/>
        <a:buChar char="à"/>
        <a:defRPr>
          <a:solidFill>
            <a:schemeClr val="tx1"/>
          </a:solidFill>
          <a:latin typeface="+mn-lt"/>
          <a:ea typeface="MS PGothic" panose="020B0600070205080204" pitchFamily="34" charset="-128"/>
          <a:cs typeface="MS PGothic" charset="0"/>
        </a:defRPr>
      </a:lvl2pPr>
      <a:lvl3pPr marL="1141413" indent="-227013" algn="l" rtl="0" eaLnBrk="0" fontAlgn="base" hangingPunct="0">
        <a:spcBef>
          <a:spcPct val="20000"/>
        </a:spcBef>
        <a:spcAft>
          <a:spcPct val="0"/>
        </a:spcAft>
        <a:buClr>
          <a:schemeClr val="accent1"/>
        </a:buClr>
        <a:buFont typeface="Wingdings" panose="05000000000000000000" pitchFamily="2" charset="2"/>
        <a:buChar char="§"/>
        <a:defRPr sz="1600">
          <a:solidFill>
            <a:schemeClr val="accent1"/>
          </a:solidFill>
          <a:latin typeface="+mn-lt"/>
          <a:ea typeface="MS PGothic" panose="020B0600070205080204" pitchFamily="34" charset="-128"/>
          <a:cs typeface="MS PGothic" charset="0"/>
        </a:defRPr>
      </a:lvl3pPr>
      <a:lvl4pPr marL="1598613" indent="-227013" algn="l" rtl="0" eaLnBrk="0" fontAlgn="base" hangingPunct="0">
        <a:spcBef>
          <a:spcPct val="20000"/>
        </a:spcBef>
        <a:spcAft>
          <a:spcPct val="0"/>
        </a:spcAft>
        <a:buFont typeface="Wingdings" panose="05000000000000000000" pitchFamily="2" charset="2"/>
        <a:buChar char="à"/>
        <a:defRPr sz="14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mn-lt"/>
          <a:ea typeface="MS PGothic" panose="020B0600070205080204" pitchFamily="34" charset="-128"/>
          <a:cs typeface="MS PGothic" charset="0"/>
        </a:defRPr>
      </a:lvl5pPr>
      <a:lvl6pPr marL="2514320" indent="-228574" algn="l" rtl="0" fontAlgn="base">
        <a:spcBef>
          <a:spcPct val="20000"/>
        </a:spcBef>
        <a:spcAft>
          <a:spcPct val="0"/>
        </a:spcAft>
        <a:buClr>
          <a:schemeClr val="accent1"/>
        </a:buClr>
        <a:buFont typeface="Wingdings" pitchFamily="2" charset="2"/>
        <a:defRPr sz="2000">
          <a:solidFill>
            <a:schemeClr val="tx1"/>
          </a:solidFill>
          <a:latin typeface="+mn-lt"/>
        </a:defRPr>
      </a:lvl6pPr>
      <a:lvl7pPr marL="2971470" indent="-228574" algn="l" rtl="0" fontAlgn="base">
        <a:spcBef>
          <a:spcPct val="20000"/>
        </a:spcBef>
        <a:spcAft>
          <a:spcPct val="0"/>
        </a:spcAft>
        <a:buClr>
          <a:schemeClr val="accent1"/>
        </a:buClr>
        <a:buFont typeface="Wingdings" pitchFamily="2" charset="2"/>
        <a:defRPr sz="2000">
          <a:solidFill>
            <a:schemeClr val="tx1"/>
          </a:solidFill>
          <a:latin typeface="+mn-lt"/>
        </a:defRPr>
      </a:lvl7pPr>
      <a:lvl8pPr marL="3428619" indent="-228574" algn="l" rtl="0" fontAlgn="base">
        <a:spcBef>
          <a:spcPct val="20000"/>
        </a:spcBef>
        <a:spcAft>
          <a:spcPct val="0"/>
        </a:spcAft>
        <a:buClr>
          <a:schemeClr val="accent1"/>
        </a:buClr>
        <a:buFont typeface="Wingdings" pitchFamily="2" charset="2"/>
        <a:defRPr sz="2000">
          <a:solidFill>
            <a:schemeClr val="tx1"/>
          </a:solidFill>
          <a:latin typeface="+mn-lt"/>
        </a:defRPr>
      </a:lvl8pPr>
      <a:lvl9pPr marL="3885768" indent="-228574" algn="l" rtl="0" fontAlgn="base">
        <a:spcBef>
          <a:spcPct val="20000"/>
        </a:spcBef>
        <a:spcAft>
          <a:spcPct val="0"/>
        </a:spcAft>
        <a:buClr>
          <a:schemeClr val="accent1"/>
        </a:buClr>
        <a:buFont typeface="Wingdings" pitchFamily="2" charset="2"/>
        <a:defRPr sz="2000">
          <a:solidFill>
            <a:schemeClr val="tx1"/>
          </a:solidFill>
          <a:latin typeface="+mn-lt"/>
        </a:defRPr>
      </a:lvl9pPr>
    </p:bodyStyle>
    <p:otherStyle>
      <a:defPPr>
        <a:defRPr lang="sv-SE"/>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8" algn="l" defTabSz="914298" rtl="0" eaLnBrk="1" latinLnBrk="0" hangingPunct="1">
        <a:defRPr sz="1800" kern="1200">
          <a:solidFill>
            <a:schemeClr val="tx1"/>
          </a:solidFill>
          <a:latin typeface="+mn-lt"/>
          <a:ea typeface="+mn-ea"/>
          <a:cs typeface="+mn-cs"/>
        </a:defRPr>
      </a:lvl4pPr>
      <a:lvl5pPr marL="1828596" algn="l" defTabSz="914298" rtl="0" eaLnBrk="1" latinLnBrk="0" hangingPunct="1">
        <a:defRPr sz="1800" kern="1200">
          <a:solidFill>
            <a:schemeClr val="tx1"/>
          </a:solidFill>
          <a:latin typeface="+mn-lt"/>
          <a:ea typeface="+mn-ea"/>
          <a:cs typeface="+mn-cs"/>
        </a:defRPr>
      </a:lvl5pPr>
      <a:lvl6pPr marL="2285746" algn="l" defTabSz="914298" rtl="0" eaLnBrk="1" latinLnBrk="0" hangingPunct="1">
        <a:defRPr sz="1800" kern="1200">
          <a:solidFill>
            <a:schemeClr val="tx1"/>
          </a:solidFill>
          <a:latin typeface="+mn-lt"/>
          <a:ea typeface="+mn-ea"/>
          <a:cs typeface="+mn-cs"/>
        </a:defRPr>
      </a:lvl6pPr>
      <a:lvl7pPr marL="2742895" algn="l" defTabSz="914298" rtl="0" eaLnBrk="1" latinLnBrk="0" hangingPunct="1">
        <a:defRPr sz="1800" kern="1200">
          <a:solidFill>
            <a:schemeClr val="tx1"/>
          </a:solidFill>
          <a:latin typeface="+mn-lt"/>
          <a:ea typeface="+mn-ea"/>
          <a:cs typeface="+mn-cs"/>
        </a:defRPr>
      </a:lvl7pPr>
      <a:lvl8pPr marL="3200044" algn="l" defTabSz="914298" rtl="0" eaLnBrk="1" latinLnBrk="0" hangingPunct="1">
        <a:defRPr sz="1800" kern="1200">
          <a:solidFill>
            <a:schemeClr val="tx1"/>
          </a:solidFill>
          <a:latin typeface="+mn-lt"/>
          <a:ea typeface="+mn-ea"/>
          <a:cs typeface="+mn-cs"/>
        </a:defRPr>
      </a:lvl8pPr>
      <a:lvl9pPr marL="3657194" algn="l" defTabSz="91429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F1BAC-B28B-4727-B919-E05E263566DF}"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75AD6-3CB2-41BD-AC16-7919FBFD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005924"/>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10" descr="KI-Logo_rgb.tif                                                001030A5Macintosh HD                   BBA748F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71567" y="182563"/>
            <a:ext cx="23029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bwMode="auto">
          <a:xfrm>
            <a:off x="719667" y="10541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bakgrundsrubriken</a:t>
            </a:r>
          </a:p>
        </p:txBody>
      </p:sp>
      <p:sp>
        <p:nvSpPr>
          <p:cNvPr id="10244" name="Rectangle 3"/>
          <p:cNvSpPr>
            <a:spLocks noGrp="1" noChangeArrowheads="1"/>
          </p:cNvSpPr>
          <p:nvPr>
            <p:ph type="body" idx="1"/>
          </p:nvPr>
        </p:nvSpPr>
        <p:spPr bwMode="auto">
          <a:xfrm>
            <a:off x="719667" y="21209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028" name="Rectangle 4"/>
          <p:cNvSpPr>
            <a:spLocks noGrp="1" noChangeArrowheads="1"/>
          </p:cNvSpPr>
          <p:nvPr>
            <p:ph type="dt" sz="half" idx="2"/>
          </p:nvPr>
        </p:nvSpPr>
        <p:spPr bwMode="auto">
          <a:xfrm>
            <a:off x="8737600" y="6477000"/>
            <a:ext cx="2540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rgbClr val="808080"/>
                </a:solidFill>
                <a:latin typeface="+mn-lt"/>
              </a:defRPr>
            </a:lvl1pPr>
          </a:lstStyle>
          <a:p>
            <a:pPr>
              <a:defRPr/>
            </a:pPr>
            <a:fld id="{E6FCE75A-EAA4-4123-8930-E04E73635E7B}" type="datetime4">
              <a:rPr lang="sv-SE"/>
              <a:pPr>
                <a:defRPr/>
              </a:pPr>
              <a:t>20 juli 2018</a:t>
            </a:fld>
            <a:endParaRPr lang="sv-SE"/>
          </a:p>
        </p:txBody>
      </p:sp>
      <p:sp>
        <p:nvSpPr>
          <p:cNvPr id="1029" name="Rectangle 5"/>
          <p:cNvSpPr>
            <a:spLocks noGrp="1" noChangeArrowheads="1"/>
          </p:cNvSpPr>
          <p:nvPr>
            <p:ph type="ftr" sz="quarter" idx="3"/>
          </p:nvPr>
        </p:nvSpPr>
        <p:spPr bwMode="auto">
          <a:xfrm>
            <a:off x="609600" y="6477000"/>
            <a:ext cx="386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rgbClr val="808080"/>
                </a:solidFill>
                <a:latin typeface="+mn-lt"/>
              </a:defRPr>
            </a:lvl1pPr>
          </a:lstStyle>
          <a:p>
            <a:pPr>
              <a:defRPr/>
            </a:pPr>
            <a:r>
              <a:rPr lang="sv-SE"/>
              <a:t>Namn Efternamn</a:t>
            </a:r>
          </a:p>
        </p:txBody>
      </p:sp>
      <p:sp>
        <p:nvSpPr>
          <p:cNvPr id="1030" name="Rectangle 6"/>
          <p:cNvSpPr>
            <a:spLocks noGrp="1" noChangeArrowheads="1"/>
          </p:cNvSpPr>
          <p:nvPr>
            <p:ph type="sldNum" sz="quarter" idx="4"/>
          </p:nvPr>
        </p:nvSpPr>
        <p:spPr bwMode="auto">
          <a:xfrm>
            <a:off x="10972800" y="64770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rgbClr val="808080"/>
                </a:solidFill>
                <a:latin typeface="Arial" panose="020B0604020202020204" pitchFamily="34" charset="0"/>
              </a:defRPr>
            </a:lvl1pPr>
          </a:lstStyle>
          <a:p>
            <a:pPr>
              <a:defRPr/>
            </a:pPr>
            <a:fld id="{9896D343-B71D-4FD6-ADD5-79E1B49510CA}" type="slidenum">
              <a:rPr lang="sv-SE" altLang="sv-SE"/>
              <a:pPr>
                <a:defRPr/>
              </a:pPr>
              <a:t>‹#›</a:t>
            </a:fld>
            <a:endParaRPr lang="sv-SE" altLang="sv-SE"/>
          </a:p>
        </p:txBody>
      </p:sp>
      <p:sp>
        <p:nvSpPr>
          <p:cNvPr id="10248" name="Line 7"/>
          <p:cNvSpPr>
            <a:spLocks noChangeShapeType="1"/>
          </p:cNvSpPr>
          <p:nvPr/>
        </p:nvSpPr>
        <p:spPr bwMode="auto">
          <a:xfrm>
            <a:off x="711200" y="6400800"/>
            <a:ext cx="110744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800"/>
          </a:p>
        </p:txBody>
      </p:sp>
    </p:spTree>
    <p:extLst>
      <p:ext uri="{BB962C8B-B14F-4D97-AF65-F5344CB8AC3E}">
        <p14:creationId xmlns:p14="http://schemas.microsoft.com/office/powerpoint/2010/main" val="617503560"/>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hf hdr="0"/>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defRPr>
      </a:lvl2pPr>
      <a:lvl3pPr algn="l" rtl="0" eaLnBrk="0" fontAlgn="base" hangingPunct="0">
        <a:spcBef>
          <a:spcPct val="0"/>
        </a:spcBef>
        <a:spcAft>
          <a:spcPct val="0"/>
        </a:spcAft>
        <a:defRPr sz="2800" b="1">
          <a:solidFill>
            <a:schemeClr val="accent1"/>
          </a:solidFill>
          <a:latin typeface="Arial" charset="0"/>
        </a:defRPr>
      </a:lvl3pPr>
      <a:lvl4pPr algn="l" rtl="0" eaLnBrk="0" fontAlgn="base" hangingPunct="0">
        <a:spcBef>
          <a:spcPct val="0"/>
        </a:spcBef>
        <a:spcAft>
          <a:spcPct val="0"/>
        </a:spcAft>
        <a:defRPr sz="2800" b="1">
          <a:solidFill>
            <a:schemeClr val="accent1"/>
          </a:solidFill>
          <a:latin typeface="Arial" charset="0"/>
        </a:defRPr>
      </a:lvl4pPr>
      <a:lvl5pPr algn="l" rtl="0" eaLnBrk="0" fontAlgn="base" hangingPunct="0">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à"/>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
        <a:defRPr sz="1600">
          <a:solidFill>
            <a:schemeClr val="accent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à"/>
        <a:defRPr sz="1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10" descr="KI-Logo_rgb.tif                                                001030A5Macintosh HD                   BBA748F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71567" y="182563"/>
            <a:ext cx="23029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bwMode="auto">
          <a:xfrm>
            <a:off x="719667" y="10541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bakgrundsrubriken</a:t>
            </a:r>
          </a:p>
        </p:txBody>
      </p:sp>
      <p:sp>
        <p:nvSpPr>
          <p:cNvPr id="8196" name="Rectangle 3"/>
          <p:cNvSpPr>
            <a:spLocks noGrp="1" noChangeArrowheads="1"/>
          </p:cNvSpPr>
          <p:nvPr>
            <p:ph type="body" idx="1"/>
          </p:nvPr>
        </p:nvSpPr>
        <p:spPr bwMode="auto">
          <a:xfrm>
            <a:off x="719667" y="21209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028" name="Rectangle 4"/>
          <p:cNvSpPr>
            <a:spLocks noGrp="1" noChangeArrowheads="1"/>
          </p:cNvSpPr>
          <p:nvPr>
            <p:ph type="dt" sz="half" idx="2"/>
          </p:nvPr>
        </p:nvSpPr>
        <p:spPr bwMode="auto">
          <a:xfrm>
            <a:off x="8737600" y="6477000"/>
            <a:ext cx="2540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rgbClr val="808080"/>
                </a:solidFill>
                <a:latin typeface="+mn-lt"/>
              </a:defRPr>
            </a:lvl1pPr>
          </a:lstStyle>
          <a:p>
            <a:pPr>
              <a:defRPr/>
            </a:pPr>
            <a:fld id="{E6FCE75A-EAA4-4123-8930-E04E73635E7B}" type="datetime4">
              <a:rPr lang="sv-SE"/>
              <a:pPr>
                <a:defRPr/>
              </a:pPr>
              <a:t>20 juli 2018</a:t>
            </a:fld>
            <a:endParaRPr lang="sv-SE"/>
          </a:p>
        </p:txBody>
      </p:sp>
      <p:sp>
        <p:nvSpPr>
          <p:cNvPr id="1029" name="Rectangle 5"/>
          <p:cNvSpPr>
            <a:spLocks noGrp="1" noChangeArrowheads="1"/>
          </p:cNvSpPr>
          <p:nvPr>
            <p:ph type="ftr" sz="quarter" idx="3"/>
          </p:nvPr>
        </p:nvSpPr>
        <p:spPr bwMode="auto">
          <a:xfrm>
            <a:off x="609600" y="6477000"/>
            <a:ext cx="386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rgbClr val="808080"/>
                </a:solidFill>
                <a:latin typeface="+mn-lt"/>
              </a:defRPr>
            </a:lvl1pPr>
          </a:lstStyle>
          <a:p>
            <a:pPr>
              <a:defRPr/>
            </a:pPr>
            <a:r>
              <a:rPr lang="sv-SE"/>
              <a:t>Namn Efternamn</a:t>
            </a:r>
          </a:p>
        </p:txBody>
      </p:sp>
      <p:sp>
        <p:nvSpPr>
          <p:cNvPr id="1030" name="Rectangle 6"/>
          <p:cNvSpPr>
            <a:spLocks noGrp="1" noChangeArrowheads="1"/>
          </p:cNvSpPr>
          <p:nvPr>
            <p:ph type="sldNum" sz="quarter" idx="4"/>
          </p:nvPr>
        </p:nvSpPr>
        <p:spPr bwMode="auto">
          <a:xfrm>
            <a:off x="10972800" y="64770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rgbClr val="808080"/>
                </a:solidFill>
                <a:latin typeface="Arial" panose="020B0604020202020204" pitchFamily="34" charset="0"/>
              </a:defRPr>
            </a:lvl1pPr>
          </a:lstStyle>
          <a:p>
            <a:pPr>
              <a:defRPr/>
            </a:pPr>
            <a:fld id="{B3A67813-4302-419C-9CB1-B5CCE14E9D6D}" type="slidenum">
              <a:rPr lang="sv-SE" altLang="sv-SE"/>
              <a:pPr>
                <a:defRPr/>
              </a:pPr>
              <a:t>‹#›</a:t>
            </a:fld>
            <a:endParaRPr lang="sv-SE" altLang="sv-SE"/>
          </a:p>
        </p:txBody>
      </p:sp>
      <p:sp>
        <p:nvSpPr>
          <p:cNvPr id="8200" name="Line 7"/>
          <p:cNvSpPr>
            <a:spLocks noChangeShapeType="1"/>
          </p:cNvSpPr>
          <p:nvPr/>
        </p:nvSpPr>
        <p:spPr bwMode="auto">
          <a:xfrm>
            <a:off x="711200" y="6400800"/>
            <a:ext cx="110744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800"/>
          </a:p>
        </p:txBody>
      </p:sp>
    </p:spTree>
    <p:extLst>
      <p:ext uri="{BB962C8B-B14F-4D97-AF65-F5344CB8AC3E}">
        <p14:creationId xmlns:p14="http://schemas.microsoft.com/office/powerpoint/2010/main" val="34556334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defRPr>
      </a:lvl2pPr>
      <a:lvl3pPr algn="l" rtl="0" eaLnBrk="0" fontAlgn="base" hangingPunct="0">
        <a:spcBef>
          <a:spcPct val="0"/>
        </a:spcBef>
        <a:spcAft>
          <a:spcPct val="0"/>
        </a:spcAft>
        <a:defRPr sz="2800" b="1">
          <a:solidFill>
            <a:schemeClr val="accent1"/>
          </a:solidFill>
          <a:latin typeface="Arial" charset="0"/>
        </a:defRPr>
      </a:lvl3pPr>
      <a:lvl4pPr algn="l" rtl="0" eaLnBrk="0" fontAlgn="base" hangingPunct="0">
        <a:spcBef>
          <a:spcPct val="0"/>
        </a:spcBef>
        <a:spcAft>
          <a:spcPct val="0"/>
        </a:spcAft>
        <a:defRPr sz="2800" b="1">
          <a:solidFill>
            <a:schemeClr val="accent1"/>
          </a:solidFill>
          <a:latin typeface="Arial" charset="0"/>
        </a:defRPr>
      </a:lvl4pPr>
      <a:lvl5pPr algn="l" rtl="0" eaLnBrk="0" fontAlgn="base" hangingPunct="0">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à"/>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
        <a:defRPr sz="1600">
          <a:solidFill>
            <a:schemeClr val="accent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à"/>
        <a:defRPr sz="1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527051" y="657226"/>
            <a:ext cx="1108921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sv-SE" smtClean="0"/>
              <a:t>Muokkaa perustyyl. napsautt.</a:t>
            </a:r>
          </a:p>
        </p:txBody>
      </p:sp>
      <p:sp>
        <p:nvSpPr>
          <p:cNvPr id="47107" name="Rectangle 3"/>
          <p:cNvSpPr>
            <a:spLocks noGrp="1" noChangeArrowheads="1"/>
          </p:cNvSpPr>
          <p:nvPr>
            <p:ph type="body" idx="1"/>
          </p:nvPr>
        </p:nvSpPr>
        <p:spPr bwMode="auto">
          <a:xfrm>
            <a:off x="527051" y="1844676"/>
            <a:ext cx="11089216"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0000" bIns="45720" numCol="1" anchor="t" anchorCtr="0" compatLnSpc="1">
            <a:prstTxWarp prst="textNoShape">
              <a:avLst/>
            </a:prstTxWarp>
          </a:bodyPr>
          <a:lstStyle/>
          <a:p>
            <a:pPr lvl="0"/>
            <a:r>
              <a:rPr lang="fi-FI" altLang="sv-SE" smtClean="0"/>
              <a:t>Muokkaa tekstin perustyylejä napsauttamalla</a:t>
            </a:r>
          </a:p>
          <a:p>
            <a:pPr lvl="1"/>
            <a:r>
              <a:rPr lang="fi-FI" altLang="sv-SE" smtClean="0"/>
              <a:t>toinen taso</a:t>
            </a:r>
          </a:p>
          <a:p>
            <a:pPr lvl="2"/>
            <a:r>
              <a:rPr lang="fi-FI" altLang="sv-SE" smtClean="0"/>
              <a:t>kolmas taso</a:t>
            </a:r>
          </a:p>
          <a:p>
            <a:pPr lvl="3"/>
            <a:r>
              <a:rPr lang="fi-FI" altLang="sv-SE" smtClean="0"/>
              <a:t>neljäs taso</a:t>
            </a:r>
          </a:p>
          <a:p>
            <a:pPr lvl="4"/>
            <a:r>
              <a:rPr lang="fi-FI" altLang="sv-SE" smtClean="0"/>
              <a:t>viides taso</a:t>
            </a:r>
          </a:p>
        </p:txBody>
      </p:sp>
      <p:sp>
        <p:nvSpPr>
          <p:cNvPr id="10244" name="Tekstiruutu 1">
            <a:extLst>
              <a:ext uri="{FF2B5EF4-FFF2-40B4-BE49-F238E27FC236}">
                <a16:creationId xmlns:a16="http://schemas.microsoft.com/office/drawing/2014/main" id="{8313790F-115C-4A28-9767-1058F0488CFE}"/>
              </a:ext>
            </a:extLst>
          </p:cNvPr>
          <p:cNvSpPr txBox="1">
            <a:spLocks noChangeArrowheads="1"/>
          </p:cNvSpPr>
          <p:nvPr userDrawn="1"/>
        </p:nvSpPr>
        <p:spPr bwMode="auto">
          <a:xfrm>
            <a:off x="431801" y="6226175"/>
            <a:ext cx="470323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defRPr/>
            </a:pPr>
            <a:r>
              <a:rPr lang="fi-FI" altLang="sv-SE" sz="1100" b="1">
                <a:solidFill>
                  <a:srgbClr val="353535"/>
                </a:solidFill>
                <a:latin typeface="Arial" panose="020B0604020202020204" pitchFamily="34" charset="0"/>
                <a:cs typeface="Arial" panose="020B0604020202020204" pitchFamily="34" charset="0"/>
              </a:rPr>
              <a:t>UEF</a:t>
            </a:r>
            <a:r>
              <a:rPr lang="fi-FI" altLang="sv-SE" sz="1100">
                <a:solidFill>
                  <a:srgbClr val="353535"/>
                </a:solidFill>
                <a:latin typeface="Arial" panose="020B0604020202020204" pitchFamily="34" charset="0"/>
                <a:cs typeface="Arial" panose="020B0604020202020204" pitchFamily="34" charset="0"/>
              </a:rPr>
              <a:t> // University of Eastern Finland</a:t>
            </a:r>
          </a:p>
        </p:txBody>
      </p:sp>
      <p:sp>
        <p:nvSpPr>
          <p:cNvPr id="11" name="Suorakulmio 10">
            <a:extLst>
              <a:ext uri="{FF2B5EF4-FFF2-40B4-BE49-F238E27FC236}">
                <a16:creationId xmlns:a16="http://schemas.microsoft.com/office/drawing/2014/main" id="{77400A95-2C26-4DB4-BB3D-B8363B0FA1C1}"/>
              </a:ext>
            </a:extLst>
          </p:cNvPr>
          <p:cNvSpPr/>
          <p:nvPr userDrawn="1"/>
        </p:nvSpPr>
        <p:spPr>
          <a:xfrm>
            <a:off x="527051" y="6740526"/>
            <a:ext cx="11137900" cy="144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i-FI" sz="1400">
              <a:solidFill>
                <a:srgbClr val="FFFFFF"/>
              </a:solidFill>
            </a:endParaRPr>
          </a:p>
        </p:txBody>
      </p:sp>
      <p:sp>
        <p:nvSpPr>
          <p:cNvPr id="9" name="Rectangle 4">
            <a:extLst>
              <a:ext uri="{FF2B5EF4-FFF2-40B4-BE49-F238E27FC236}">
                <a16:creationId xmlns:a16="http://schemas.microsoft.com/office/drawing/2014/main" id="{3C049407-1014-45D5-A6A3-573B7EF25171}"/>
              </a:ext>
            </a:extLst>
          </p:cNvPr>
          <p:cNvSpPr>
            <a:spLocks noGrp="1" noChangeArrowheads="1"/>
          </p:cNvSpPr>
          <p:nvPr>
            <p:ph type="dt" sz="half" idx="2"/>
          </p:nvPr>
        </p:nvSpPr>
        <p:spPr bwMode="auto">
          <a:xfrm>
            <a:off x="9984317" y="6272214"/>
            <a:ext cx="1166283"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100">
                <a:solidFill>
                  <a:srgbClr val="353535"/>
                </a:solidFill>
                <a:latin typeface="Arial"/>
                <a:cs typeface="Arial"/>
              </a:defRPr>
            </a:lvl1pPr>
          </a:lstStyle>
          <a:p>
            <a:pPr>
              <a:defRPr/>
            </a:pPr>
            <a:fld id="{B9BEA1D8-3274-433A-807B-C3AABCA3E19D}" type="datetime1">
              <a:rPr lang="fi-FI"/>
              <a:pPr>
                <a:defRPr/>
              </a:pPr>
              <a:t>20.7.2018</a:t>
            </a:fld>
            <a:endParaRPr lang="fi-FI" dirty="0"/>
          </a:p>
        </p:txBody>
      </p:sp>
      <p:sp>
        <p:nvSpPr>
          <p:cNvPr id="10" name="Rectangle 5">
            <a:extLst>
              <a:ext uri="{FF2B5EF4-FFF2-40B4-BE49-F238E27FC236}">
                <a16:creationId xmlns:a16="http://schemas.microsoft.com/office/drawing/2014/main" id="{BBA93BCD-AC29-4153-997D-BD8709C4D00F}"/>
              </a:ext>
            </a:extLst>
          </p:cNvPr>
          <p:cNvSpPr>
            <a:spLocks noGrp="1" noChangeArrowheads="1"/>
          </p:cNvSpPr>
          <p:nvPr>
            <p:ph type="ftr" sz="quarter" idx="3"/>
          </p:nvPr>
        </p:nvSpPr>
        <p:spPr bwMode="auto">
          <a:xfrm>
            <a:off x="4070351" y="6272214"/>
            <a:ext cx="5913967"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100">
                <a:solidFill>
                  <a:srgbClr val="D4D4D4">
                    <a:lumMod val="25000"/>
                  </a:srgbClr>
                </a:solidFill>
                <a:latin typeface="Arial"/>
                <a:cs typeface="Arial"/>
              </a:defRPr>
            </a:lvl1pPr>
          </a:lstStyle>
          <a:p>
            <a:pPr>
              <a:defRPr/>
            </a:pPr>
            <a:r>
              <a:rPr lang="fi-FI"/>
              <a:t>Esityksen nimi / Tekijä</a:t>
            </a:r>
          </a:p>
        </p:txBody>
      </p:sp>
      <p:sp>
        <p:nvSpPr>
          <p:cNvPr id="12" name="Rectangle 6">
            <a:extLst>
              <a:ext uri="{FF2B5EF4-FFF2-40B4-BE49-F238E27FC236}">
                <a16:creationId xmlns:a16="http://schemas.microsoft.com/office/drawing/2014/main" id="{91C1D10C-57D3-4E45-BEF9-3633146DC59A}"/>
              </a:ext>
            </a:extLst>
          </p:cNvPr>
          <p:cNvSpPr>
            <a:spLocks noGrp="1" noChangeArrowheads="1"/>
          </p:cNvSpPr>
          <p:nvPr>
            <p:ph type="sldNum" sz="quarter" idx="4"/>
          </p:nvPr>
        </p:nvSpPr>
        <p:spPr bwMode="auto">
          <a:xfrm>
            <a:off x="11135784" y="6257926"/>
            <a:ext cx="480483"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eaLnBrk="1" hangingPunct="1">
              <a:defRPr sz="1100" b="1">
                <a:solidFill>
                  <a:srgbClr val="353535"/>
                </a:solidFill>
                <a:latin typeface="Myriad pro"/>
                <a:cs typeface="Myriad pro"/>
              </a:defRPr>
            </a:lvl1pPr>
          </a:lstStyle>
          <a:p>
            <a:pPr>
              <a:defRPr/>
            </a:pPr>
            <a:fld id="{040C5DF7-00D7-4C38-A3FB-BD6207CDBA2D}" type="slidenum">
              <a:rPr lang="fi-FI"/>
              <a:pPr>
                <a:defRPr/>
              </a:pPr>
              <a:t>‹#›</a:t>
            </a:fld>
            <a:endParaRPr lang="fi-FI" dirty="0"/>
          </a:p>
        </p:txBody>
      </p:sp>
    </p:spTree>
    <p:extLst>
      <p:ext uri="{BB962C8B-B14F-4D97-AF65-F5344CB8AC3E}">
        <p14:creationId xmlns:p14="http://schemas.microsoft.com/office/powerpoint/2010/main" val="18730072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iming>
    <p:tnLst>
      <p:par>
        <p:cTn id="1" dur="indefinite" restart="never" nodeType="tmRoot"/>
      </p:par>
    </p:tnLst>
  </p:timing>
  <p:hf hdr="0" ftr="0" dt="0"/>
  <p:txStyles>
    <p:title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rgbClr val="353535"/>
          </a:solidFill>
          <a:latin typeface="Palatino Linotype" pitchFamily="18" charset="0"/>
        </a:defRPr>
      </a:lvl2pPr>
      <a:lvl3pPr algn="l" rtl="0" eaLnBrk="0" fontAlgn="base" hangingPunct="0">
        <a:lnSpc>
          <a:spcPts val="3400"/>
        </a:lnSpc>
        <a:spcBef>
          <a:spcPct val="0"/>
        </a:spcBef>
        <a:spcAft>
          <a:spcPct val="0"/>
        </a:spcAft>
        <a:defRPr sz="2800" b="1">
          <a:solidFill>
            <a:srgbClr val="353535"/>
          </a:solidFill>
          <a:latin typeface="Palatino Linotype" pitchFamily="18" charset="0"/>
        </a:defRPr>
      </a:lvl3pPr>
      <a:lvl4pPr algn="l" rtl="0" eaLnBrk="0" fontAlgn="base" hangingPunct="0">
        <a:lnSpc>
          <a:spcPts val="3400"/>
        </a:lnSpc>
        <a:spcBef>
          <a:spcPct val="0"/>
        </a:spcBef>
        <a:spcAft>
          <a:spcPct val="0"/>
        </a:spcAft>
        <a:defRPr sz="2800" b="1">
          <a:solidFill>
            <a:srgbClr val="353535"/>
          </a:solidFill>
          <a:latin typeface="Palatino Linotype" pitchFamily="18" charset="0"/>
        </a:defRPr>
      </a:lvl4pPr>
      <a:lvl5pPr algn="l" rtl="0" eaLnBrk="0" fontAlgn="base" hangingPunct="0">
        <a:lnSpc>
          <a:spcPts val="3400"/>
        </a:lnSpc>
        <a:spcBef>
          <a:spcPct val="0"/>
        </a:spcBef>
        <a:spcAft>
          <a:spcPct val="0"/>
        </a:spcAft>
        <a:defRPr sz="2800" b="1">
          <a:solidFill>
            <a:srgbClr val="353535"/>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527051" y="657226"/>
            <a:ext cx="1108921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sv-SE" smtClean="0"/>
              <a:t>Muokkaa perustyyl. napsautt.</a:t>
            </a:r>
          </a:p>
        </p:txBody>
      </p:sp>
      <p:sp>
        <p:nvSpPr>
          <p:cNvPr id="39939" name="Rectangle 3"/>
          <p:cNvSpPr>
            <a:spLocks noGrp="1" noChangeArrowheads="1"/>
          </p:cNvSpPr>
          <p:nvPr>
            <p:ph type="body" idx="1"/>
          </p:nvPr>
        </p:nvSpPr>
        <p:spPr bwMode="auto">
          <a:xfrm>
            <a:off x="527051" y="1844676"/>
            <a:ext cx="11089216"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0000" bIns="45720" numCol="1" anchor="t" anchorCtr="0" compatLnSpc="1">
            <a:prstTxWarp prst="textNoShape">
              <a:avLst/>
            </a:prstTxWarp>
          </a:bodyPr>
          <a:lstStyle/>
          <a:p>
            <a:pPr lvl="0"/>
            <a:r>
              <a:rPr lang="fi-FI" altLang="sv-SE" smtClean="0"/>
              <a:t>Muokkaa tekstin perustyylejä napsauttamalla</a:t>
            </a:r>
          </a:p>
          <a:p>
            <a:pPr lvl="1"/>
            <a:r>
              <a:rPr lang="fi-FI" altLang="sv-SE" smtClean="0"/>
              <a:t>toinen taso</a:t>
            </a:r>
          </a:p>
          <a:p>
            <a:pPr lvl="2"/>
            <a:r>
              <a:rPr lang="fi-FI" altLang="sv-SE" smtClean="0"/>
              <a:t>kolmas taso</a:t>
            </a:r>
          </a:p>
          <a:p>
            <a:pPr lvl="3"/>
            <a:r>
              <a:rPr lang="fi-FI" altLang="sv-SE" smtClean="0"/>
              <a:t>neljäs taso</a:t>
            </a:r>
          </a:p>
          <a:p>
            <a:pPr lvl="4"/>
            <a:r>
              <a:rPr lang="fi-FI" altLang="sv-SE" smtClean="0"/>
              <a:t>viides taso</a:t>
            </a:r>
          </a:p>
        </p:txBody>
      </p:sp>
      <p:sp>
        <p:nvSpPr>
          <p:cNvPr id="39940" name="Tekstiruutu 1"/>
          <p:cNvSpPr txBox="1">
            <a:spLocks noChangeArrowheads="1"/>
          </p:cNvSpPr>
          <p:nvPr userDrawn="1"/>
        </p:nvSpPr>
        <p:spPr bwMode="auto">
          <a:xfrm>
            <a:off x="431801" y="6226175"/>
            <a:ext cx="470323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i-FI" altLang="sv-SE" sz="1100" b="1">
                <a:solidFill>
                  <a:srgbClr val="353535"/>
                </a:solidFill>
                <a:latin typeface="Arial" panose="020B0604020202020204" pitchFamily="34" charset="0"/>
                <a:cs typeface="Arial" panose="020B0604020202020204" pitchFamily="34" charset="0"/>
              </a:rPr>
              <a:t>UEF</a:t>
            </a:r>
            <a:r>
              <a:rPr lang="fi-FI" altLang="sv-SE" sz="1100">
                <a:solidFill>
                  <a:srgbClr val="353535"/>
                </a:solidFill>
                <a:latin typeface="Arial" panose="020B0604020202020204" pitchFamily="34" charset="0"/>
                <a:cs typeface="Arial" panose="020B0604020202020204" pitchFamily="34" charset="0"/>
              </a:rPr>
              <a:t> // University of Eastern Finland</a:t>
            </a:r>
          </a:p>
        </p:txBody>
      </p:sp>
      <p:sp>
        <p:nvSpPr>
          <p:cNvPr id="11" name="Suorakulmio 10"/>
          <p:cNvSpPr/>
          <p:nvPr userDrawn="1"/>
        </p:nvSpPr>
        <p:spPr>
          <a:xfrm>
            <a:off x="527051" y="6740526"/>
            <a:ext cx="11137900" cy="144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i-FI" sz="1400"/>
          </a:p>
        </p:txBody>
      </p:sp>
      <p:sp>
        <p:nvSpPr>
          <p:cNvPr id="9" name="Rectangle 4"/>
          <p:cNvSpPr>
            <a:spLocks noGrp="1" noChangeArrowheads="1"/>
          </p:cNvSpPr>
          <p:nvPr>
            <p:ph type="dt" sz="half" idx="2"/>
          </p:nvPr>
        </p:nvSpPr>
        <p:spPr bwMode="auto">
          <a:xfrm>
            <a:off x="9984317" y="6272214"/>
            <a:ext cx="1166283"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DB185430-49C5-4616-A6CB-DA94EEF521AD}" type="datetime1">
              <a:rPr lang="fi-FI"/>
              <a:pPr>
                <a:defRPr/>
              </a:pPr>
              <a:t>20.7.2018</a:t>
            </a:fld>
            <a:endParaRPr lang="fi-FI" dirty="0"/>
          </a:p>
        </p:txBody>
      </p:sp>
      <p:sp>
        <p:nvSpPr>
          <p:cNvPr id="10" name="Rectangle 5"/>
          <p:cNvSpPr>
            <a:spLocks noGrp="1" noChangeArrowheads="1"/>
          </p:cNvSpPr>
          <p:nvPr>
            <p:ph type="ftr" sz="quarter" idx="3"/>
          </p:nvPr>
        </p:nvSpPr>
        <p:spPr bwMode="auto">
          <a:xfrm>
            <a:off x="4070351" y="6272214"/>
            <a:ext cx="5913967"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a:t>Esityksen nimi / Tekijä</a:t>
            </a:r>
          </a:p>
        </p:txBody>
      </p:sp>
      <p:sp>
        <p:nvSpPr>
          <p:cNvPr id="12" name="Rectangle 6"/>
          <p:cNvSpPr>
            <a:spLocks noGrp="1" noChangeArrowheads="1"/>
          </p:cNvSpPr>
          <p:nvPr>
            <p:ph type="sldNum" sz="quarter" idx="4"/>
          </p:nvPr>
        </p:nvSpPr>
        <p:spPr bwMode="auto">
          <a:xfrm>
            <a:off x="11135784" y="6257926"/>
            <a:ext cx="480483"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261D91E2-19C6-49E9-BDAE-B3F412E38822}" type="slidenum">
              <a:rPr lang="fi-FI"/>
              <a:pPr>
                <a:defRPr/>
              </a:pPr>
              <a:t>‹#›</a:t>
            </a:fld>
            <a:endParaRPr lang="fi-FI" dirty="0"/>
          </a:p>
        </p:txBody>
      </p:sp>
    </p:spTree>
    <p:extLst>
      <p:ext uri="{BB962C8B-B14F-4D97-AF65-F5344CB8AC3E}">
        <p14:creationId xmlns:p14="http://schemas.microsoft.com/office/powerpoint/2010/main" val="35069193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hf hdr="0"/>
  <p:txStyles>
    <p:title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rgbClr val="353535"/>
          </a:solidFill>
          <a:latin typeface="Palatino Linotype" pitchFamily="18" charset="0"/>
        </a:defRPr>
      </a:lvl2pPr>
      <a:lvl3pPr algn="l" rtl="0" eaLnBrk="0" fontAlgn="base" hangingPunct="0">
        <a:lnSpc>
          <a:spcPts val="3400"/>
        </a:lnSpc>
        <a:spcBef>
          <a:spcPct val="0"/>
        </a:spcBef>
        <a:spcAft>
          <a:spcPct val="0"/>
        </a:spcAft>
        <a:defRPr sz="2800" b="1">
          <a:solidFill>
            <a:srgbClr val="353535"/>
          </a:solidFill>
          <a:latin typeface="Palatino Linotype" pitchFamily="18" charset="0"/>
        </a:defRPr>
      </a:lvl3pPr>
      <a:lvl4pPr algn="l" rtl="0" eaLnBrk="0" fontAlgn="base" hangingPunct="0">
        <a:lnSpc>
          <a:spcPts val="3400"/>
        </a:lnSpc>
        <a:spcBef>
          <a:spcPct val="0"/>
        </a:spcBef>
        <a:spcAft>
          <a:spcPct val="0"/>
        </a:spcAft>
        <a:defRPr sz="2800" b="1">
          <a:solidFill>
            <a:srgbClr val="353535"/>
          </a:solidFill>
          <a:latin typeface="Palatino Linotype" pitchFamily="18" charset="0"/>
        </a:defRPr>
      </a:lvl4pPr>
      <a:lvl5pPr algn="l" rtl="0" eaLnBrk="0" fontAlgn="base" hangingPunct="0">
        <a:lnSpc>
          <a:spcPts val="3400"/>
        </a:lnSpc>
        <a:spcBef>
          <a:spcPct val="0"/>
        </a:spcBef>
        <a:spcAft>
          <a:spcPct val="0"/>
        </a:spcAft>
        <a:defRPr sz="2800" b="1">
          <a:solidFill>
            <a:srgbClr val="353535"/>
          </a:solidFill>
          <a:latin typeface="Palatino Linotype" pitchFamily="18" charset="0"/>
        </a:defRPr>
      </a:lvl5pPr>
      <a:lvl6pPr marL="457182" algn="l" rtl="0" fontAlgn="base">
        <a:lnSpc>
          <a:spcPts val="3400"/>
        </a:lnSpc>
        <a:spcBef>
          <a:spcPct val="0"/>
        </a:spcBef>
        <a:spcAft>
          <a:spcPct val="0"/>
        </a:spcAft>
        <a:defRPr sz="2800" b="1">
          <a:solidFill>
            <a:schemeClr val="tx2"/>
          </a:solidFill>
          <a:latin typeface="Palatino Linotype" pitchFamily="18" charset="0"/>
        </a:defRPr>
      </a:lvl6pPr>
      <a:lvl7pPr marL="914364" algn="l" rtl="0" fontAlgn="base">
        <a:lnSpc>
          <a:spcPts val="3400"/>
        </a:lnSpc>
        <a:spcBef>
          <a:spcPct val="0"/>
        </a:spcBef>
        <a:spcAft>
          <a:spcPct val="0"/>
        </a:spcAft>
        <a:defRPr sz="2800" b="1">
          <a:solidFill>
            <a:schemeClr val="tx2"/>
          </a:solidFill>
          <a:latin typeface="Palatino Linotype" pitchFamily="18" charset="0"/>
        </a:defRPr>
      </a:lvl7pPr>
      <a:lvl8pPr marL="1371545" algn="l" rtl="0" fontAlgn="base">
        <a:lnSpc>
          <a:spcPts val="3400"/>
        </a:lnSpc>
        <a:spcBef>
          <a:spcPct val="0"/>
        </a:spcBef>
        <a:spcAft>
          <a:spcPct val="0"/>
        </a:spcAft>
        <a:defRPr sz="2800" b="1">
          <a:solidFill>
            <a:schemeClr val="tx2"/>
          </a:solidFill>
          <a:latin typeface="Palatino Linotype" pitchFamily="18" charset="0"/>
        </a:defRPr>
      </a:lvl8pPr>
      <a:lvl9pPr marL="1828727"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0975" indent="-180975" algn="l" rtl="0" eaLnBrk="0" fontAlgn="base" hangingPunct="0">
        <a:spcBef>
          <a:spcPct val="0"/>
        </a:spcBef>
        <a:spcAft>
          <a:spcPct val="30000"/>
        </a:spcAft>
        <a:buClr>
          <a:schemeClr val="accent2"/>
        </a:buClr>
        <a:buChar char="•"/>
        <a:defRPr sz="2000">
          <a:solidFill>
            <a:srgbClr val="353535"/>
          </a:solidFill>
          <a:latin typeface="+mn-lt"/>
          <a:ea typeface="+mn-ea"/>
          <a:cs typeface="+mn-cs"/>
        </a:defRPr>
      </a:lvl1pPr>
      <a:lvl2pPr marL="625475" indent="-263525" algn="l" rtl="0" eaLnBrk="0" fontAlgn="base" hangingPunct="0">
        <a:spcBef>
          <a:spcPct val="0"/>
        </a:spcBef>
        <a:spcAft>
          <a:spcPct val="30000"/>
        </a:spcAft>
        <a:buClr>
          <a:schemeClr val="accent2"/>
        </a:buClr>
        <a:buChar char="–"/>
        <a:defRPr>
          <a:solidFill>
            <a:srgbClr val="353535"/>
          </a:solidFill>
          <a:latin typeface="+mn-lt"/>
        </a:defRPr>
      </a:lvl2pPr>
      <a:lvl3pPr marL="982663" indent="-176213" algn="l" rtl="0" eaLnBrk="0" fontAlgn="base" hangingPunct="0">
        <a:spcBef>
          <a:spcPct val="0"/>
        </a:spcBef>
        <a:spcAft>
          <a:spcPct val="30000"/>
        </a:spcAft>
        <a:buClr>
          <a:schemeClr val="accent2"/>
        </a:buClr>
        <a:buChar char="•"/>
        <a:defRPr sz="1600">
          <a:solidFill>
            <a:srgbClr val="353535"/>
          </a:solidFill>
          <a:latin typeface="+mn-lt"/>
        </a:defRPr>
      </a:lvl3pPr>
      <a:lvl4pPr marL="1336675" indent="-173038" algn="l" rtl="0" eaLnBrk="0" fontAlgn="base" hangingPunct="0">
        <a:spcBef>
          <a:spcPct val="0"/>
        </a:spcBef>
        <a:spcAft>
          <a:spcPct val="30000"/>
        </a:spcAft>
        <a:buClr>
          <a:schemeClr val="accent2"/>
        </a:buClr>
        <a:buChar char="–"/>
        <a:defRPr sz="1400">
          <a:solidFill>
            <a:srgbClr val="353535"/>
          </a:solidFill>
          <a:latin typeface="+mn-lt"/>
        </a:defRPr>
      </a:lvl4pPr>
      <a:lvl5pPr marL="1704975" indent="-187325" algn="l" rtl="0" eaLnBrk="0" fontAlgn="base" hangingPunct="0">
        <a:spcBef>
          <a:spcPct val="0"/>
        </a:spcBef>
        <a:spcAft>
          <a:spcPct val="30000"/>
        </a:spcAft>
        <a:buClr>
          <a:schemeClr val="accent2"/>
        </a:buClr>
        <a:buChar char="»"/>
        <a:defRPr sz="1400">
          <a:solidFill>
            <a:srgbClr val="353535"/>
          </a:solidFill>
          <a:latin typeface="+mn-lt"/>
        </a:defRPr>
      </a:lvl5pPr>
      <a:lvl6pPr marL="2163677" indent="-188905" algn="l" rtl="0" fontAlgn="base">
        <a:spcBef>
          <a:spcPct val="0"/>
        </a:spcBef>
        <a:spcAft>
          <a:spcPct val="30000"/>
        </a:spcAft>
        <a:buChar char="»"/>
        <a:defRPr sz="1400">
          <a:solidFill>
            <a:schemeClr val="tx1"/>
          </a:solidFill>
          <a:latin typeface="+mn-lt"/>
        </a:defRPr>
      </a:lvl6pPr>
      <a:lvl7pPr marL="2620858" indent="-188905" algn="l" rtl="0" fontAlgn="base">
        <a:spcBef>
          <a:spcPct val="0"/>
        </a:spcBef>
        <a:spcAft>
          <a:spcPct val="30000"/>
        </a:spcAft>
        <a:buChar char="»"/>
        <a:defRPr sz="1400">
          <a:solidFill>
            <a:schemeClr val="tx1"/>
          </a:solidFill>
          <a:latin typeface="+mn-lt"/>
        </a:defRPr>
      </a:lvl7pPr>
      <a:lvl8pPr marL="3078040" indent="-188905" algn="l" rtl="0" fontAlgn="base">
        <a:spcBef>
          <a:spcPct val="0"/>
        </a:spcBef>
        <a:spcAft>
          <a:spcPct val="30000"/>
        </a:spcAft>
        <a:buChar char="»"/>
        <a:defRPr sz="1400">
          <a:solidFill>
            <a:schemeClr val="tx1"/>
          </a:solidFill>
          <a:latin typeface="+mn-lt"/>
        </a:defRPr>
      </a:lvl8pPr>
      <a:lvl9pPr marL="3535222" indent="-188905"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71567" y="182563"/>
            <a:ext cx="23029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bwMode="auto">
          <a:xfrm>
            <a:off x="719667" y="10541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bakgrundsrubriken</a:t>
            </a:r>
          </a:p>
        </p:txBody>
      </p:sp>
      <p:sp>
        <p:nvSpPr>
          <p:cNvPr id="17412" name="Rectangle 3"/>
          <p:cNvSpPr>
            <a:spLocks noGrp="1" noChangeArrowheads="1"/>
          </p:cNvSpPr>
          <p:nvPr>
            <p:ph type="body" idx="1"/>
          </p:nvPr>
        </p:nvSpPr>
        <p:spPr bwMode="auto">
          <a:xfrm>
            <a:off x="719667" y="21209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2" name="Rectangle 4"/>
          <p:cNvSpPr>
            <a:spLocks noGrp="1" noChangeArrowheads="1"/>
          </p:cNvSpPr>
          <p:nvPr>
            <p:ph type="dt" sz="half" idx="2"/>
          </p:nvPr>
        </p:nvSpPr>
        <p:spPr bwMode="auto">
          <a:xfrm>
            <a:off x="8737600" y="6477000"/>
            <a:ext cx="25400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a:solidFill>
                  <a:srgbClr val="808080"/>
                </a:solidFill>
                <a:latin typeface="Arial" panose="020B0604020202020204" pitchFamily="34" charset="0"/>
              </a:defRPr>
            </a:lvl1pPr>
          </a:lstStyle>
          <a:p>
            <a:pPr>
              <a:defRPr/>
            </a:pPr>
            <a:fld id="{9D69C6A6-882A-4FD0-8A5C-F0F12F659860}" type="datetime4">
              <a:rPr lang="en-CA" altLang="sv-SE"/>
              <a:pPr>
                <a:defRPr/>
              </a:pPr>
              <a:t>July 20, 2018</a:t>
            </a:fld>
            <a:endParaRPr lang="sv-SE" altLang="sv-SE"/>
          </a:p>
        </p:txBody>
      </p:sp>
      <p:sp>
        <p:nvSpPr>
          <p:cNvPr id="1029" name="Rectangle 5"/>
          <p:cNvSpPr>
            <a:spLocks noGrp="1" noChangeArrowheads="1"/>
          </p:cNvSpPr>
          <p:nvPr>
            <p:ph type="ftr" sz="quarter" idx="3"/>
          </p:nvPr>
        </p:nvSpPr>
        <p:spPr bwMode="auto">
          <a:xfrm>
            <a:off x="609600" y="6477000"/>
            <a:ext cx="3860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800">
                <a:solidFill>
                  <a:srgbClr val="808080"/>
                </a:solidFill>
                <a:latin typeface="+mn-lt"/>
                <a:ea typeface="+mn-ea"/>
                <a:cs typeface="+mn-cs"/>
              </a:defRPr>
            </a:lvl1pPr>
          </a:lstStyle>
          <a:p>
            <a:pPr>
              <a:defRPr/>
            </a:pPr>
            <a:r>
              <a:rPr lang="sv-SE"/>
              <a:t>Namn Efternamn</a:t>
            </a:r>
          </a:p>
        </p:txBody>
      </p:sp>
      <p:sp>
        <p:nvSpPr>
          <p:cNvPr id="1030" name="Rectangle 6"/>
          <p:cNvSpPr>
            <a:spLocks noGrp="1" noChangeArrowheads="1"/>
          </p:cNvSpPr>
          <p:nvPr>
            <p:ph type="sldNum" sz="quarter" idx="4"/>
          </p:nvPr>
        </p:nvSpPr>
        <p:spPr bwMode="auto">
          <a:xfrm>
            <a:off x="10972800" y="6477000"/>
            <a:ext cx="9144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b="1">
                <a:solidFill>
                  <a:srgbClr val="808080"/>
                </a:solidFill>
                <a:latin typeface="Arial" panose="020B0604020202020204" pitchFamily="34" charset="0"/>
              </a:defRPr>
            </a:lvl1pPr>
          </a:lstStyle>
          <a:p>
            <a:pPr>
              <a:defRPr/>
            </a:pPr>
            <a:fld id="{91EF17A4-CDA0-43DE-A71A-4D0E6CF312AD}" type="slidenum">
              <a:rPr lang="sv-SE" altLang="sv-SE"/>
              <a:pPr>
                <a:defRPr/>
              </a:pPr>
              <a:t>‹#›</a:t>
            </a:fld>
            <a:endParaRPr lang="sv-SE" altLang="sv-SE"/>
          </a:p>
        </p:txBody>
      </p:sp>
      <p:sp>
        <p:nvSpPr>
          <p:cNvPr id="17416" name="Line 7"/>
          <p:cNvSpPr>
            <a:spLocks noChangeShapeType="1"/>
          </p:cNvSpPr>
          <p:nvPr/>
        </p:nvSpPr>
        <p:spPr bwMode="auto">
          <a:xfrm>
            <a:off x="711200" y="6400800"/>
            <a:ext cx="110744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sv-SE" sz="1800"/>
          </a:p>
        </p:txBody>
      </p:sp>
    </p:spTree>
    <p:extLst>
      <p:ext uri="{BB962C8B-B14F-4D97-AF65-F5344CB8AC3E}">
        <p14:creationId xmlns:p14="http://schemas.microsoft.com/office/powerpoint/2010/main" val="291602393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hf hdr="0" ftr="0" dt="0"/>
  <p:txStyles>
    <p:titleStyle>
      <a:lvl1pPr algn="l" rtl="0" eaLnBrk="0" fontAlgn="base" hangingPunct="0">
        <a:spcBef>
          <a:spcPct val="0"/>
        </a:spcBef>
        <a:spcAft>
          <a:spcPct val="0"/>
        </a:spcAft>
        <a:defRPr sz="2800" b="1">
          <a:solidFill>
            <a:schemeClr val="accent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800" b="1">
          <a:solidFill>
            <a:schemeClr val="accent1"/>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800" b="1">
          <a:solidFill>
            <a:schemeClr val="accent1"/>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800" b="1">
          <a:solidFill>
            <a:schemeClr val="accent1"/>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800" b="1">
          <a:solidFill>
            <a:schemeClr val="accent1"/>
          </a:solidFill>
          <a:latin typeface="Arial" charset="0"/>
          <a:ea typeface="MS PGothic" panose="020B0600070205080204" pitchFamily="34" charset="-128"/>
          <a:cs typeface="MS PGothic" charset="0"/>
        </a:defRPr>
      </a:lvl5pPr>
      <a:lvl6pPr marL="457200" algn="l" rtl="0" fontAlgn="base">
        <a:spcBef>
          <a:spcPct val="0"/>
        </a:spcBef>
        <a:spcAft>
          <a:spcPct val="0"/>
        </a:spcAft>
        <a:defRPr sz="2800" b="1">
          <a:solidFill>
            <a:schemeClr val="accent1"/>
          </a:solidFill>
          <a:latin typeface="Arial" charset="0"/>
        </a:defRPr>
      </a:lvl6pPr>
      <a:lvl7pPr marL="914400" algn="l" rtl="0" fontAlgn="base">
        <a:spcBef>
          <a:spcPct val="0"/>
        </a:spcBef>
        <a:spcAft>
          <a:spcPct val="0"/>
        </a:spcAft>
        <a:defRPr sz="2800" b="1">
          <a:solidFill>
            <a:schemeClr val="accent1"/>
          </a:solidFill>
          <a:latin typeface="Arial" charset="0"/>
        </a:defRPr>
      </a:lvl7pPr>
      <a:lvl8pPr marL="1371600" algn="l" rtl="0" fontAlgn="base">
        <a:spcBef>
          <a:spcPct val="0"/>
        </a:spcBef>
        <a:spcAft>
          <a:spcPct val="0"/>
        </a:spcAft>
        <a:defRPr sz="2800" b="1">
          <a:solidFill>
            <a:schemeClr val="accent1"/>
          </a:solidFill>
          <a:latin typeface="Arial" charset="0"/>
        </a:defRPr>
      </a:lvl8pPr>
      <a:lvl9pPr marL="1828800" algn="l" rtl="0" fontAlgn="base">
        <a:spcBef>
          <a:spcPct val="0"/>
        </a:spcBef>
        <a:spcAft>
          <a:spcPct val="0"/>
        </a:spcAft>
        <a:defRPr sz="2800" b="1">
          <a:solidFill>
            <a:schemeClr val="accent1"/>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Wingdings" panose="05000000000000000000" pitchFamily="2" charset="2"/>
        <a:buChar char="à"/>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
        <a:defRPr sz="1600">
          <a:solidFill>
            <a:schemeClr val="accent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Wingdings" panose="05000000000000000000" pitchFamily="2" charset="2"/>
        <a:buChar char="à"/>
        <a:defRPr sz="14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527051" y="657226"/>
            <a:ext cx="1108921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sv-SE" smtClean="0"/>
              <a:t>Muokkaa perustyyl. napsautt.</a:t>
            </a:r>
          </a:p>
        </p:txBody>
      </p:sp>
      <p:sp>
        <p:nvSpPr>
          <p:cNvPr id="32771" name="Rectangle 3"/>
          <p:cNvSpPr>
            <a:spLocks noGrp="1" noChangeArrowheads="1"/>
          </p:cNvSpPr>
          <p:nvPr>
            <p:ph type="body" idx="1"/>
          </p:nvPr>
        </p:nvSpPr>
        <p:spPr bwMode="auto">
          <a:xfrm>
            <a:off x="527051" y="1844676"/>
            <a:ext cx="11089216"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0000" bIns="45720" numCol="1" anchor="t" anchorCtr="0" compatLnSpc="1">
            <a:prstTxWarp prst="textNoShape">
              <a:avLst/>
            </a:prstTxWarp>
          </a:bodyPr>
          <a:lstStyle/>
          <a:p>
            <a:pPr lvl="0"/>
            <a:r>
              <a:rPr lang="fi-FI" altLang="sv-SE" smtClean="0"/>
              <a:t>Muokkaa tekstin perustyylejä napsauttamalla</a:t>
            </a:r>
          </a:p>
          <a:p>
            <a:pPr lvl="1"/>
            <a:r>
              <a:rPr lang="fi-FI" altLang="sv-SE" smtClean="0"/>
              <a:t>toinen taso</a:t>
            </a:r>
          </a:p>
          <a:p>
            <a:pPr lvl="2"/>
            <a:r>
              <a:rPr lang="fi-FI" altLang="sv-SE" smtClean="0"/>
              <a:t>kolmas taso</a:t>
            </a:r>
          </a:p>
          <a:p>
            <a:pPr lvl="3"/>
            <a:r>
              <a:rPr lang="fi-FI" altLang="sv-SE" smtClean="0"/>
              <a:t>neljäs taso</a:t>
            </a:r>
          </a:p>
          <a:p>
            <a:pPr lvl="4"/>
            <a:r>
              <a:rPr lang="fi-FI" altLang="sv-SE" smtClean="0"/>
              <a:t>viides taso</a:t>
            </a:r>
          </a:p>
        </p:txBody>
      </p:sp>
      <p:sp>
        <p:nvSpPr>
          <p:cNvPr id="2" name="Tekstiruutu 1"/>
          <p:cNvSpPr txBox="1"/>
          <p:nvPr userDrawn="1"/>
        </p:nvSpPr>
        <p:spPr>
          <a:xfrm>
            <a:off x="431801" y="6226176"/>
            <a:ext cx="4703233" cy="233363"/>
          </a:xfrm>
          <a:prstGeom prst="rect">
            <a:avLst/>
          </a:prstGeom>
          <a:noFill/>
        </p:spPr>
        <p:txBody>
          <a:bodyPr>
            <a:spAutoFit/>
          </a:bodyPr>
          <a:lstStyle/>
          <a:p>
            <a:pPr eaLnBrk="1" hangingPunct="1">
              <a:defRPr/>
            </a:pPr>
            <a:r>
              <a:rPr lang="fi-FI" sz="917" b="1" dirty="0">
                <a:solidFill>
                  <a:srgbClr val="D4D4D4">
                    <a:lumMod val="25000"/>
                  </a:srgbClr>
                </a:solidFill>
                <a:latin typeface="Arial"/>
                <a:cs typeface="Arial"/>
              </a:rPr>
              <a:t>UEF</a:t>
            </a:r>
            <a:r>
              <a:rPr lang="fi-FI" sz="917" dirty="0">
                <a:solidFill>
                  <a:srgbClr val="D4D4D4">
                    <a:lumMod val="25000"/>
                  </a:srgbClr>
                </a:solidFill>
                <a:latin typeface="Arial"/>
                <a:cs typeface="Arial"/>
              </a:rPr>
              <a:t> // </a:t>
            </a:r>
            <a:r>
              <a:rPr lang="fi-FI" sz="917" dirty="0" err="1">
                <a:solidFill>
                  <a:srgbClr val="D4D4D4">
                    <a:lumMod val="25000"/>
                  </a:srgbClr>
                </a:solidFill>
                <a:latin typeface="Arial"/>
                <a:cs typeface="Arial"/>
              </a:rPr>
              <a:t>University</a:t>
            </a:r>
            <a:r>
              <a:rPr lang="fi-FI" sz="917" dirty="0">
                <a:solidFill>
                  <a:srgbClr val="D4D4D4">
                    <a:lumMod val="25000"/>
                  </a:srgbClr>
                </a:solidFill>
                <a:latin typeface="Arial"/>
                <a:cs typeface="Arial"/>
              </a:rPr>
              <a:t> of Eastern Finland</a:t>
            </a:r>
          </a:p>
        </p:txBody>
      </p:sp>
      <p:sp>
        <p:nvSpPr>
          <p:cNvPr id="11" name="Suorakulmio 10"/>
          <p:cNvSpPr/>
          <p:nvPr userDrawn="1"/>
        </p:nvSpPr>
        <p:spPr>
          <a:xfrm>
            <a:off x="527051" y="6740526"/>
            <a:ext cx="11137900" cy="144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i-FI" sz="1167">
              <a:solidFill>
                <a:srgbClr val="FFFFFF"/>
              </a:solidFill>
            </a:endParaRPr>
          </a:p>
        </p:txBody>
      </p:sp>
      <p:sp>
        <p:nvSpPr>
          <p:cNvPr id="9" name="Rectangle 4"/>
          <p:cNvSpPr>
            <a:spLocks noGrp="1" noChangeArrowheads="1"/>
          </p:cNvSpPr>
          <p:nvPr>
            <p:ph type="dt" sz="half" idx="2"/>
          </p:nvPr>
        </p:nvSpPr>
        <p:spPr bwMode="auto">
          <a:xfrm>
            <a:off x="9984317" y="6273800"/>
            <a:ext cx="1166283" cy="24923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917">
                <a:solidFill>
                  <a:srgbClr val="353535"/>
                </a:solidFill>
                <a:latin typeface="Arial"/>
                <a:cs typeface="Arial"/>
              </a:defRPr>
            </a:lvl1pPr>
          </a:lstStyle>
          <a:p>
            <a:pPr>
              <a:defRPr/>
            </a:pPr>
            <a:fld id="{F50E8CC8-1A87-4E1E-8931-3C31808E7248}" type="datetime1">
              <a:rPr lang="fi-FI"/>
              <a:pPr>
                <a:defRPr/>
              </a:pPr>
              <a:t>20.7.2018</a:t>
            </a:fld>
            <a:endParaRPr lang="fi-FI" dirty="0"/>
          </a:p>
        </p:txBody>
      </p:sp>
      <p:sp>
        <p:nvSpPr>
          <p:cNvPr id="10" name="Rectangle 5"/>
          <p:cNvSpPr>
            <a:spLocks noGrp="1" noChangeArrowheads="1"/>
          </p:cNvSpPr>
          <p:nvPr>
            <p:ph type="ftr" sz="quarter" idx="3"/>
          </p:nvPr>
        </p:nvSpPr>
        <p:spPr bwMode="auto">
          <a:xfrm>
            <a:off x="4070351" y="6273800"/>
            <a:ext cx="5913967" cy="24923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917">
                <a:solidFill>
                  <a:srgbClr val="D4D4D4">
                    <a:lumMod val="25000"/>
                  </a:srgbClr>
                </a:solidFill>
                <a:latin typeface="Arial"/>
                <a:cs typeface="Arial"/>
              </a:defRPr>
            </a:lvl1pPr>
          </a:lstStyle>
          <a:p>
            <a:pPr>
              <a:defRPr/>
            </a:pPr>
            <a:r>
              <a:rPr lang="fi-FI"/>
              <a:t>Esityksen nimi / Tekijä</a:t>
            </a:r>
          </a:p>
        </p:txBody>
      </p:sp>
      <p:sp>
        <p:nvSpPr>
          <p:cNvPr id="12" name="Rectangle 6"/>
          <p:cNvSpPr>
            <a:spLocks noGrp="1" noChangeArrowheads="1"/>
          </p:cNvSpPr>
          <p:nvPr>
            <p:ph type="sldNum" sz="quarter" idx="4"/>
          </p:nvPr>
        </p:nvSpPr>
        <p:spPr bwMode="auto">
          <a:xfrm>
            <a:off x="11135784" y="6257925"/>
            <a:ext cx="480483" cy="249238"/>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eaLnBrk="1" hangingPunct="1">
              <a:defRPr sz="900" b="1">
                <a:solidFill>
                  <a:srgbClr val="353535"/>
                </a:solidFill>
                <a:latin typeface="Myriad Pro" pitchFamily="34" charset="0"/>
                <a:ea typeface="Myriad Pro" pitchFamily="34" charset="0"/>
                <a:cs typeface="Myriad Pro" pitchFamily="34" charset="0"/>
              </a:defRPr>
            </a:lvl1pPr>
          </a:lstStyle>
          <a:p>
            <a:pPr>
              <a:defRPr/>
            </a:pPr>
            <a:fld id="{CAA3AD83-7BB8-4D25-9B73-8580A7A48DED}" type="slidenum">
              <a:rPr lang="fi-FI" altLang="sv-SE"/>
              <a:pPr>
                <a:defRPr/>
              </a:pPr>
              <a:t>‹#›</a:t>
            </a:fld>
            <a:endParaRPr lang="fi-FI" altLang="sv-SE"/>
          </a:p>
        </p:txBody>
      </p:sp>
    </p:spTree>
    <p:extLst>
      <p:ext uri="{BB962C8B-B14F-4D97-AF65-F5344CB8AC3E}">
        <p14:creationId xmlns:p14="http://schemas.microsoft.com/office/powerpoint/2010/main" val="307695476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p:hf hdr="0"/>
  <p:txStyles>
    <p:titleStyle>
      <a:lvl1pPr algn="l" rtl="0" eaLnBrk="0" fontAlgn="base" hangingPunct="0">
        <a:lnSpc>
          <a:spcPts val="2838"/>
        </a:lnSpc>
        <a:spcBef>
          <a:spcPct val="0"/>
        </a:spcBef>
        <a:spcAft>
          <a:spcPct val="0"/>
        </a:spcAft>
        <a:defRPr sz="2300" b="1">
          <a:solidFill>
            <a:srgbClr val="353535"/>
          </a:solidFill>
          <a:latin typeface="+mj-lt"/>
          <a:ea typeface="+mj-ea"/>
          <a:cs typeface="+mj-cs"/>
        </a:defRPr>
      </a:lvl1pPr>
      <a:lvl2pPr algn="l" rtl="0" eaLnBrk="0" fontAlgn="base" hangingPunct="0">
        <a:lnSpc>
          <a:spcPts val="2838"/>
        </a:lnSpc>
        <a:spcBef>
          <a:spcPct val="0"/>
        </a:spcBef>
        <a:spcAft>
          <a:spcPct val="0"/>
        </a:spcAft>
        <a:defRPr sz="2300" b="1">
          <a:solidFill>
            <a:srgbClr val="353535"/>
          </a:solidFill>
          <a:latin typeface="Palatino Linotype" pitchFamily="18" charset="0"/>
        </a:defRPr>
      </a:lvl2pPr>
      <a:lvl3pPr algn="l" rtl="0" eaLnBrk="0" fontAlgn="base" hangingPunct="0">
        <a:lnSpc>
          <a:spcPts val="2838"/>
        </a:lnSpc>
        <a:spcBef>
          <a:spcPct val="0"/>
        </a:spcBef>
        <a:spcAft>
          <a:spcPct val="0"/>
        </a:spcAft>
        <a:defRPr sz="2300" b="1">
          <a:solidFill>
            <a:srgbClr val="353535"/>
          </a:solidFill>
          <a:latin typeface="Palatino Linotype" pitchFamily="18" charset="0"/>
        </a:defRPr>
      </a:lvl3pPr>
      <a:lvl4pPr algn="l" rtl="0" eaLnBrk="0" fontAlgn="base" hangingPunct="0">
        <a:lnSpc>
          <a:spcPts val="2838"/>
        </a:lnSpc>
        <a:spcBef>
          <a:spcPct val="0"/>
        </a:spcBef>
        <a:spcAft>
          <a:spcPct val="0"/>
        </a:spcAft>
        <a:defRPr sz="2300" b="1">
          <a:solidFill>
            <a:srgbClr val="353535"/>
          </a:solidFill>
          <a:latin typeface="Palatino Linotype" pitchFamily="18" charset="0"/>
        </a:defRPr>
      </a:lvl4pPr>
      <a:lvl5pPr algn="l" rtl="0" eaLnBrk="0" fontAlgn="base" hangingPunct="0">
        <a:lnSpc>
          <a:spcPts val="2838"/>
        </a:lnSpc>
        <a:spcBef>
          <a:spcPct val="0"/>
        </a:spcBef>
        <a:spcAft>
          <a:spcPct val="0"/>
        </a:spcAft>
        <a:defRPr sz="2300" b="1">
          <a:solidFill>
            <a:srgbClr val="353535"/>
          </a:solidFill>
          <a:latin typeface="Palatino Linotype" pitchFamily="18" charset="0"/>
        </a:defRPr>
      </a:lvl5pPr>
      <a:lvl6pPr marL="380985" algn="l" rtl="0" fontAlgn="base">
        <a:lnSpc>
          <a:spcPts val="2833"/>
        </a:lnSpc>
        <a:spcBef>
          <a:spcPct val="0"/>
        </a:spcBef>
        <a:spcAft>
          <a:spcPct val="0"/>
        </a:spcAft>
        <a:defRPr sz="2333" b="1">
          <a:solidFill>
            <a:schemeClr val="tx2"/>
          </a:solidFill>
          <a:latin typeface="Palatino Linotype" pitchFamily="18" charset="0"/>
        </a:defRPr>
      </a:lvl6pPr>
      <a:lvl7pPr marL="761970" algn="l" rtl="0" fontAlgn="base">
        <a:lnSpc>
          <a:spcPts val="2833"/>
        </a:lnSpc>
        <a:spcBef>
          <a:spcPct val="0"/>
        </a:spcBef>
        <a:spcAft>
          <a:spcPct val="0"/>
        </a:spcAft>
        <a:defRPr sz="2333" b="1">
          <a:solidFill>
            <a:schemeClr val="tx2"/>
          </a:solidFill>
          <a:latin typeface="Palatino Linotype" pitchFamily="18" charset="0"/>
        </a:defRPr>
      </a:lvl7pPr>
      <a:lvl8pPr marL="1142954" algn="l" rtl="0" fontAlgn="base">
        <a:lnSpc>
          <a:spcPts val="2833"/>
        </a:lnSpc>
        <a:spcBef>
          <a:spcPct val="0"/>
        </a:spcBef>
        <a:spcAft>
          <a:spcPct val="0"/>
        </a:spcAft>
        <a:defRPr sz="2333" b="1">
          <a:solidFill>
            <a:schemeClr val="tx2"/>
          </a:solidFill>
          <a:latin typeface="Palatino Linotype" pitchFamily="18" charset="0"/>
        </a:defRPr>
      </a:lvl8pPr>
      <a:lvl9pPr marL="1523939" algn="l" rtl="0" fontAlgn="base">
        <a:lnSpc>
          <a:spcPts val="2833"/>
        </a:lnSpc>
        <a:spcBef>
          <a:spcPct val="0"/>
        </a:spcBef>
        <a:spcAft>
          <a:spcPct val="0"/>
        </a:spcAft>
        <a:defRPr sz="2333" b="1">
          <a:solidFill>
            <a:schemeClr val="tx2"/>
          </a:solidFill>
          <a:latin typeface="Palatino Linotype" pitchFamily="18" charset="0"/>
        </a:defRPr>
      </a:lvl9pPr>
    </p:titleStyle>
    <p:bodyStyle>
      <a:lvl1pPr marL="150813" indent="-150813" algn="l" rtl="0" eaLnBrk="0" fontAlgn="base" hangingPunct="0">
        <a:spcBef>
          <a:spcPct val="0"/>
        </a:spcBef>
        <a:spcAft>
          <a:spcPct val="30000"/>
        </a:spcAft>
        <a:buClr>
          <a:schemeClr val="accent2"/>
        </a:buClr>
        <a:buChar char="•"/>
        <a:defRPr sz="1600">
          <a:solidFill>
            <a:srgbClr val="353535"/>
          </a:solidFill>
          <a:latin typeface="+mn-lt"/>
          <a:ea typeface="+mn-ea"/>
          <a:cs typeface="+mn-cs"/>
        </a:defRPr>
      </a:lvl1pPr>
      <a:lvl2pPr marL="522288" indent="-220663" algn="l" rtl="0" eaLnBrk="0" fontAlgn="base" hangingPunct="0">
        <a:spcBef>
          <a:spcPct val="0"/>
        </a:spcBef>
        <a:spcAft>
          <a:spcPct val="30000"/>
        </a:spcAft>
        <a:buClr>
          <a:schemeClr val="accent2"/>
        </a:buClr>
        <a:buChar char="–"/>
        <a:defRPr>
          <a:solidFill>
            <a:srgbClr val="353535"/>
          </a:solidFill>
          <a:latin typeface="+mn-lt"/>
        </a:defRPr>
      </a:lvl2pPr>
      <a:lvl3pPr marL="819150" indent="-147638" algn="l" rtl="0" eaLnBrk="0" fontAlgn="base" hangingPunct="0">
        <a:spcBef>
          <a:spcPct val="0"/>
        </a:spcBef>
        <a:spcAft>
          <a:spcPct val="30000"/>
        </a:spcAft>
        <a:buClr>
          <a:schemeClr val="accent2"/>
        </a:buClr>
        <a:buChar char="•"/>
        <a:defRPr sz="1300">
          <a:solidFill>
            <a:srgbClr val="353535"/>
          </a:solidFill>
          <a:latin typeface="+mn-lt"/>
        </a:defRPr>
      </a:lvl3pPr>
      <a:lvl4pPr marL="1114425" indent="-144463" algn="l" rtl="0" eaLnBrk="0" fontAlgn="base" hangingPunct="0">
        <a:spcBef>
          <a:spcPct val="0"/>
        </a:spcBef>
        <a:spcAft>
          <a:spcPct val="30000"/>
        </a:spcAft>
        <a:buClr>
          <a:schemeClr val="accent2"/>
        </a:buClr>
        <a:buChar char="–"/>
        <a:defRPr sz="1100">
          <a:solidFill>
            <a:srgbClr val="353535"/>
          </a:solidFill>
          <a:latin typeface="+mn-lt"/>
        </a:defRPr>
      </a:lvl4pPr>
      <a:lvl5pPr marL="1420813" indent="-157163" algn="l" rtl="0" eaLnBrk="0" fontAlgn="base" hangingPunct="0">
        <a:spcBef>
          <a:spcPct val="0"/>
        </a:spcBef>
        <a:spcAft>
          <a:spcPct val="30000"/>
        </a:spcAft>
        <a:buClr>
          <a:schemeClr val="accent2"/>
        </a:buClr>
        <a:buChar char="»"/>
        <a:defRPr sz="1100">
          <a:solidFill>
            <a:srgbClr val="353535"/>
          </a:solidFill>
          <a:latin typeface="+mn-lt"/>
        </a:defRPr>
      </a:lvl5pPr>
      <a:lvl6pPr marL="1803064" indent="-157421" algn="l" rtl="0" fontAlgn="base">
        <a:spcBef>
          <a:spcPct val="0"/>
        </a:spcBef>
        <a:spcAft>
          <a:spcPct val="30000"/>
        </a:spcAft>
        <a:buChar char="»"/>
        <a:defRPr sz="1167">
          <a:solidFill>
            <a:schemeClr val="tx1"/>
          </a:solidFill>
          <a:latin typeface="+mn-lt"/>
        </a:defRPr>
      </a:lvl6pPr>
      <a:lvl7pPr marL="2184048" indent="-157421" algn="l" rtl="0" fontAlgn="base">
        <a:spcBef>
          <a:spcPct val="0"/>
        </a:spcBef>
        <a:spcAft>
          <a:spcPct val="30000"/>
        </a:spcAft>
        <a:buChar char="»"/>
        <a:defRPr sz="1167">
          <a:solidFill>
            <a:schemeClr val="tx1"/>
          </a:solidFill>
          <a:latin typeface="+mn-lt"/>
        </a:defRPr>
      </a:lvl7pPr>
      <a:lvl8pPr marL="2565033" indent="-157421" algn="l" rtl="0" fontAlgn="base">
        <a:spcBef>
          <a:spcPct val="0"/>
        </a:spcBef>
        <a:spcAft>
          <a:spcPct val="30000"/>
        </a:spcAft>
        <a:buChar char="»"/>
        <a:defRPr sz="1167">
          <a:solidFill>
            <a:schemeClr val="tx1"/>
          </a:solidFill>
          <a:latin typeface="+mn-lt"/>
        </a:defRPr>
      </a:lvl8pPr>
      <a:lvl9pPr marL="2946018" indent="-157421" algn="l" rtl="0" fontAlgn="base">
        <a:spcBef>
          <a:spcPct val="0"/>
        </a:spcBef>
        <a:spcAft>
          <a:spcPct val="30000"/>
        </a:spcAft>
        <a:buChar char="»"/>
        <a:defRPr sz="1167">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Click to edit Master title style</a:t>
            </a:r>
            <a:endParaRPr lang="en-US" altLang="sv-SE" smtClean="0"/>
          </a:p>
        </p:txBody>
      </p:sp>
      <p:sp>
        <p:nvSpPr>
          <p:cNvPr id="1433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Click to edit Master text styles</a:t>
            </a:r>
          </a:p>
          <a:p>
            <a:pPr lvl="1"/>
            <a:r>
              <a:rPr lang="sv-SE" altLang="sv-SE" smtClean="0"/>
              <a:t>Second level</a:t>
            </a:r>
          </a:p>
          <a:p>
            <a:pPr lvl="2"/>
            <a:r>
              <a:rPr lang="sv-SE" altLang="sv-SE" smtClean="0"/>
              <a:t>Third level</a:t>
            </a:r>
          </a:p>
          <a:p>
            <a:pPr lvl="3"/>
            <a:r>
              <a:rPr lang="sv-SE" altLang="sv-SE" smtClean="0"/>
              <a:t>Fourth level</a:t>
            </a:r>
          </a:p>
          <a:p>
            <a:pPr lvl="4"/>
            <a:r>
              <a:rPr lang="sv-SE" altLang="sv-SE" smtClean="0"/>
              <a:t>Fifth level</a:t>
            </a:r>
            <a:endParaRPr lang="en-US" altLang="sv-SE"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741666E3-82C2-4B73-AD28-67D47626797C}" type="datetime1">
              <a:rPr lang="en-US" altLang="sv-SE"/>
              <a:pPr>
                <a:defRPr/>
              </a:pPr>
              <a:t>7/20/2018</a:t>
            </a:fld>
            <a:endParaRPr lang="en-US" altLang="sv-S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imes" panose="02020603050405020304" pitchFamily="18"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FA74319-FC65-4439-A229-DBCA601CE192}" type="slidenum">
              <a:rPr lang="en-US" altLang="sv-SE"/>
              <a:pPr>
                <a:defRPr/>
              </a:pPr>
              <a:t>‹#›</a:t>
            </a:fld>
            <a:endParaRPr lang="en-US" altLang="sv-SE"/>
          </a:p>
        </p:txBody>
      </p:sp>
    </p:spTree>
    <p:extLst>
      <p:ext uri="{BB962C8B-B14F-4D97-AF65-F5344CB8AC3E}">
        <p14:creationId xmlns:p14="http://schemas.microsoft.com/office/powerpoint/2010/main" val="372707015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altLang="sv-SE" smtClean="0"/>
          </a:p>
        </p:txBody>
      </p:sp>
      <p:sp>
        <p:nvSpPr>
          <p:cNvPr id="296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ltLang="sv-SE" smtClean="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9ECE446-2BF5-4FDA-9877-37036BF8C534}" type="datetime1">
              <a:rPr lang="zh-CN" altLang="sv-SE"/>
              <a:pPr>
                <a:defRPr/>
              </a:pPr>
              <a:t>2018/7/20</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CN"/>
              <a:t>1</a:t>
            </a:r>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CBE3D96-3EBB-4652-851A-04285094B49C}" type="slidenum">
              <a:rPr lang="zh-CN" altLang="en-US"/>
              <a:pPr>
                <a:defRPr/>
              </a:pPr>
              <a:t>‹#›</a:t>
            </a:fld>
            <a:endParaRPr lang="zh-CN" altLang="en-US"/>
          </a:p>
        </p:txBody>
      </p:sp>
    </p:spTree>
    <p:extLst>
      <p:ext uri="{BB962C8B-B14F-4D97-AF65-F5344CB8AC3E}">
        <p14:creationId xmlns:p14="http://schemas.microsoft.com/office/powerpoint/2010/main" val="5683866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4042" r:id="rId12"/>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10" descr="KI-Logo_rgb.tif                                                001030A5Macintosh HD                   BBA748F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71567" y="182563"/>
            <a:ext cx="23029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bwMode="auto">
          <a:xfrm>
            <a:off x="719667" y="10541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bakgrundsrubriken</a:t>
            </a:r>
          </a:p>
        </p:txBody>
      </p:sp>
      <p:sp>
        <p:nvSpPr>
          <p:cNvPr id="27652" name="Rectangle 3"/>
          <p:cNvSpPr>
            <a:spLocks noGrp="1" noChangeArrowheads="1"/>
          </p:cNvSpPr>
          <p:nvPr>
            <p:ph type="body" idx="1"/>
          </p:nvPr>
        </p:nvSpPr>
        <p:spPr bwMode="auto">
          <a:xfrm>
            <a:off x="719667" y="21209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028" name="Rectangle 4">
            <a:extLst>
              <a:ext uri="{FF2B5EF4-FFF2-40B4-BE49-F238E27FC236}">
                <a16:creationId xmlns:a16="http://schemas.microsoft.com/office/drawing/2014/main" id="{9E38C836-7529-4872-99C2-8F7EBFFBC7C6}"/>
              </a:ext>
            </a:extLst>
          </p:cNvPr>
          <p:cNvSpPr>
            <a:spLocks noGrp="1" noChangeArrowheads="1"/>
          </p:cNvSpPr>
          <p:nvPr>
            <p:ph type="dt" sz="half" idx="2"/>
          </p:nvPr>
        </p:nvSpPr>
        <p:spPr bwMode="auto">
          <a:xfrm>
            <a:off x="8737600" y="6477000"/>
            <a:ext cx="25400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a:solidFill>
                  <a:schemeClr val="bg2"/>
                </a:solidFill>
                <a:latin typeface="+mn-lt"/>
              </a:defRPr>
            </a:lvl1pPr>
          </a:lstStyle>
          <a:p>
            <a:pPr>
              <a:defRPr/>
            </a:pPr>
            <a:fld id="{E6FCE75A-EAA4-4123-8930-E04E73635E7B}" type="datetime4">
              <a:rPr lang="sv-SE"/>
              <a:pPr>
                <a:defRPr/>
              </a:pPr>
              <a:t>20 juli 2018</a:t>
            </a:fld>
            <a:endParaRPr lang="sv-SE"/>
          </a:p>
        </p:txBody>
      </p:sp>
      <p:sp>
        <p:nvSpPr>
          <p:cNvPr id="1029" name="Rectangle 5">
            <a:extLst>
              <a:ext uri="{FF2B5EF4-FFF2-40B4-BE49-F238E27FC236}">
                <a16:creationId xmlns:a16="http://schemas.microsoft.com/office/drawing/2014/main" id="{41911AE9-C7D3-46A0-809D-FEA120CCA6C8}"/>
              </a:ext>
            </a:extLst>
          </p:cNvPr>
          <p:cNvSpPr>
            <a:spLocks noGrp="1" noChangeArrowheads="1"/>
          </p:cNvSpPr>
          <p:nvPr>
            <p:ph type="ftr" sz="quarter" idx="3"/>
          </p:nvPr>
        </p:nvSpPr>
        <p:spPr bwMode="auto">
          <a:xfrm>
            <a:off x="609600" y="6477000"/>
            <a:ext cx="3860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800">
                <a:solidFill>
                  <a:schemeClr val="bg2"/>
                </a:solidFill>
                <a:latin typeface="+mn-lt"/>
              </a:defRPr>
            </a:lvl1pPr>
          </a:lstStyle>
          <a:p>
            <a:pPr>
              <a:defRPr/>
            </a:pPr>
            <a:r>
              <a:rPr lang="sv-SE"/>
              <a:t>Namn Efternamn</a:t>
            </a:r>
          </a:p>
        </p:txBody>
      </p:sp>
      <p:sp>
        <p:nvSpPr>
          <p:cNvPr id="1030" name="Rectangle 6">
            <a:extLst>
              <a:ext uri="{FF2B5EF4-FFF2-40B4-BE49-F238E27FC236}">
                <a16:creationId xmlns:a16="http://schemas.microsoft.com/office/drawing/2014/main" id="{57843128-BAC3-4664-8055-7E52193560FC}"/>
              </a:ext>
            </a:extLst>
          </p:cNvPr>
          <p:cNvSpPr>
            <a:spLocks noGrp="1" noChangeArrowheads="1"/>
          </p:cNvSpPr>
          <p:nvPr>
            <p:ph type="sldNum" sz="quarter" idx="4"/>
          </p:nvPr>
        </p:nvSpPr>
        <p:spPr bwMode="auto">
          <a:xfrm>
            <a:off x="10972800" y="6477000"/>
            <a:ext cx="9144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b="1">
                <a:solidFill>
                  <a:schemeClr val="bg2"/>
                </a:solidFill>
                <a:latin typeface="+mn-lt"/>
              </a:defRPr>
            </a:lvl1pPr>
          </a:lstStyle>
          <a:p>
            <a:pPr>
              <a:defRPr/>
            </a:pPr>
            <a:fld id="{4615157B-66FC-4480-B2D8-CACFDE0B6E71}" type="slidenum">
              <a:rPr lang="sv-SE"/>
              <a:pPr>
                <a:defRPr/>
              </a:pPr>
              <a:t>‹#›</a:t>
            </a:fld>
            <a:endParaRPr lang="sv-SE"/>
          </a:p>
        </p:txBody>
      </p:sp>
      <p:sp>
        <p:nvSpPr>
          <p:cNvPr id="27656" name="Line 7"/>
          <p:cNvSpPr>
            <a:spLocks noChangeShapeType="1"/>
          </p:cNvSpPr>
          <p:nvPr/>
        </p:nvSpPr>
        <p:spPr bwMode="auto">
          <a:xfrm>
            <a:off x="711200" y="6400800"/>
            <a:ext cx="110744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sv-SE" sz="1800"/>
          </a:p>
        </p:txBody>
      </p:sp>
    </p:spTree>
    <p:extLst>
      <p:ext uri="{BB962C8B-B14F-4D97-AF65-F5344CB8AC3E}">
        <p14:creationId xmlns:p14="http://schemas.microsoft.com/office/powerpoint/2010/main" val="428904247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defRPr>
      </a:lvl2pPr>
      <a:lvl3pPr algn="l" rtl="0" eaLnBrk="0" fontAlgn="base" hangingPunct="0">
        <a:spcBef>
          <a:spcPct val="0"/>
        </a:spcBef>
        <a:spcAft>
          <a:spcPct val="0"/>
        </a:spcAft>
        <a:defRPr sz="2800" b="1">
          <a:solidFill>
            <a:schemeClr val="accent1"/>
          </a:solidFill>
          <a:latin typeface="Arial" charset="0"/>
        </a:defRPr>
      </a:lvl3pPr>
      <a:lvl4pPr algn="l" rtl="0" eaLnBrk="0" fontAlgn="base" hangingPunct="0">
        <a:spcBef>
          <a:spcPct val="0"/>
        </a:spcBef>
        <a:spcAft>
          <a:spcPct val="0"/>
        </a:spcAft>
        <a:defRPr sz="2800" b="1">
          <a:solidFill>
            <a:schemeClr val="accent1"/>
          </a:solidFill>
          <a:latin typeface="Arial" charset="0"/>
        </a:defRPr>
      </a:lvl4pPr>
      <a:lvl5pPr algn="l" rtl="0" eaLnBrk="0" fontAlgn="base" hangingPunct="0">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à"/>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
        <a:defRPr sz="1600">
          <a:solidFill>
            <a:schemeClr val="accent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à"/>
        <a:defRPr sz="1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80.xml"/><Relationship Id="rId6" Type="http://schemas.openxmlformats.org/officeDocument/2006/relationships/image" Target="../media/image40.gif"/><Relationship Id="rId11" Type="http://schemas.openxmlformats.org/officeDocument/2006/relationships/image" Target="../media/image45.gif"/><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3.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emf"/><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www.hatice.eu/?view=featured"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7.png"/><Relationship Id="rId18" Type="http://schemas.openxmlformats.org/officeDocument/2006/relationships/image" Target="../media/image66.png"/><Relationship Id="rId26" Type="http://schemas.openxmlformats.org/officeDocument/2006/relationships/image" Target="../media/image73.png"/><Relationship Id="rId3" Type="http://schemas.openxmlformats.org/officeDocument/2006/relationships/image" Target="../media/image54.wmf"/><Relationship Id="rId21" Type="http://schemas.openxmlformats.org/officeDocument/2006/relationships/image" Target="../media/image69.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5.png"/><Relationship Id="rId25" Type="http://schemas.openxmlformats.org/officeDocument/2006/relationships/image" Target="../media/image72.png"/><Relationship Id="rId2" Type="http://schemas.openxmlformats.org/officeDocument/2006/relationships/notesSlide" Target="../notesSlides/notesSlide12.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121.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1.png"/><Relationship Id="rId5" Type="http://schemas.openxmlformats.org/officeDocument/2006/relationships/image" Target="../media/image55.png"/><Relationship Id="rId15" Type="http://schemas.openxmlformats.org/officeDocument/2006/relationships/image" Target="../media/image63.png"/><Relationship Id="rId23" Type="http://schemas.openxmlformats.org/officeDocument/2006/relationships/image" Target="../media/image70.png"/><Relationship Id="rId28" Type="http://schemas.openxmlformats.org/officeDocument/2006/relationships/image" Target="../media/image49.emf"/><Relationship Id="rId10" Type="http://schemas.openxmlformats.org/officeDocument/2006/relationships/image" Target="../media/image60.png"/><Relationship Id="rId19" Type="http://schemas.openxmlformats.org/officeDocument/2006/relationships/image" Target="../media/image67.png"/><Relationship Id="rId4" Type="http://schemas.openxmlformats.org/officeDocument/2006/relationships/image" Target="../media/image35.png"/><Relationship Id="rId9" Type="http://schemas.openxmlformats.org/officeDocument/2006/relationships/image" Target="../media/image59.png"/><Relationship Id="rId14" Type="http://schemas.openxmlformats.org/officeDocument/2006/relationships/image" Target="../media/image46.png"/><Relationship Id="rId22" Type="http://schemas.openxmlformats.org/officeDocument/2006/relationships/hyperlink" Target="https://divisionofresearch.kaiserpermanente.org/" TargetMode="External"/><Relationship Id="rId27" Type="http://schemas.openxmlformats.org/officeDocument/2006/relationships/image" Target="../media/image74.png"/></Relationships>
</file>

<file path=ppt/slides/_rels/slide1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52.xml"/><Relationship Id="rId5" Type="http://schemas.openxmlformats.org/officeDocument/2006/relationships/image" Target="../media/image76.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0.xml"/></Relationships>
</file>

<file path=ppt/slides/_rels/slide16.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22.png"/><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png"/><Relationship Id="rId10" Type="http://schemas.openxmlformats.org/officeDocument/2006/relationships/chart" Target="../charts/chart2.xml"/><Relationship Id="rId4" Type="http://schemas.openxmlformats.org/officeDocument/2006/relationships/oleObject" Target="../embeddings/oleObject1.bin"/><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0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9.xml"/><Relationship Id="rId5" Type="http://schemas.openxmlformats.org/officeDocument/2006/relationships/image" Target="../media/image8.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5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3.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1919288" y="3017246"/>
            <a:ext cx="8208962" cy="1081087"/>
          </a:xfrm>
        </p:spPr>
        <p:txBody>
          <a:bodyPr/>
          <a:lstStyle/>
          <a:p>
            <a:pPr algn="ctr" eaLnBrk="1" hangingPunct="1"/>
            <a:r>
              <a:rPr lang="en-US" altLang="sv-SE" sz="3600" dirty="0"/>
              <a:t/>
            </a:r>
            <a:br>
              <a:rPr lang="en-US" altLang="sv-SE" sz="3600" dirty="0"/>
            </a:br>
            <a:r>
              <a:rPr lang="en-US" altLang="sv-SE" sz="3600" dirty="0"/>
              <a:t/>
            </a:r>
            <a:br>
              <a:rPr lang="en-US" altLang="sv-SE" sz="3600" dirty="0"/>
            </a:br>
            <a:r>
              <a:rPr lang="en-US" altLang="sv-SE" sz="3600" dirty="0" smtClean="0">
                <a:solidFill>
                  <a:srgbClr val="002060"/>
                </a:solidFill>
              </a:rPr>
              <a:t>WW-FINGERS</a:t>
            </a:r>
            <a:r>
              <a:rPr lang="en-US" altLang="sv-SE" sz="3600" dirty="0">
                <a:solidFill>
                  <a:srgbClr val="002060"/>
                </a:solidFill>
              </a:rPr>
              <a:t/>
            </a:r>
            <a:br>
              <a:rPr lang="en-US" altLang="sv-SE" sz="3600" dirty="0">
                <a:solidFill>
                  <a:srgbClr val="002060"/>
                </a:solidFill>
              </a:rPr>
            </a:br>
            <a:endParaRPr lang="sv-SE" altLang="sv-SE" sz="3600" dirty="0">
              <a:solidFill>
                <a:srgbClr val="002060"/>
              </a:solidFill>
            </a:endParaRPr>
          </a:p>
        </p:txBody>
      </p:sp>
      <p:sp>
        <p:nvSpPr>
          <p:cNvPr id="256003" name="Rectangle 3"/>
          <p:cNvSpPr>
            <a:spLocks noGrp="1" noChangeArrowheads="1"/>
          </p:cNvSpPr>
          <p:nvPr>
            <p:ph type="subTitle" idx="1"/>
          </p:nvPr>
        </p:nvSpPr>
        <p:spPr>
          <a:xfrm>
            <a:off x="2275366" y="4625163"/>
            <a:ext cx="7492521" cy="1131113"/>
          </a:xfrm>
        </p:spPr>
        <p:txBody>
          <a:bodyPr/>
          <a:lstStyle/>
          <a:p>
            <a:pPr algn="ctr" eaLnBrk="1" hangingPunct="1">
              <a:buFont typeface="Wingdings" panose="05000000000000000000" pitchFamily="2" charset="2"/>
              <a:buNone/>
            </a:pPr>
            <a:r>
              <a:rPr lang="en-GB" altLang="sv-SE" sz="2000" dirty="0" err="1">
                <a:solidFill>
                  <a:schemeClr val="tx1"/>
                </a:solidFill>
              </a:rPr>
              <a:t>Prof.</a:t>
            </a:r>
            <a:r>
              <a:rPr lang="en-GB" altLang="sv-SE" sz="2000" dirty="0">
                <a:solidFill>
                  <a:schemeClr val="tx1"/>
                </a:solidFill>
              </a:rPr>
              <a:t> Miia Kivipelto, MD, PhD</a:t>
            </a:r>
            <a:br>
              <a:rPr lang="en-GB" altLang="sv-SE" sz="2000" dirty="0">
                <a:solidFill>
                  <a:schemeClr val="tx1"/>
                </a:solidFill>
              </a:rPr>
            </a:br>
            <a:r>
              <a:rPr lang="en-GB" altLang="sv-SE" sz="2000" dirty="0">
                <a:solidFill>
                  <a:schemeClr val="tx1"/>
                </a:solidFill>
              </a:rPr>
              <a:t/>
            </a:r>
            <a:br>
              <a:rPr lang="en-GB" altLang="sv-SE" sz="2000" dirty="0">
                <a:solidFill>
                  <a:schemeClr val="tx1"/>
                </a:solidFill>
              </a:rPr>
            </a:br>
            <a:r>
              <a:rPr lang="en-GB" altLang="sv-SE" sz="2000" dirty="0">
                <a:solidFill>
                  <a:schemeClr val="tx1"/>
                </a:solidFill>
              </a:rPr>
              <a:t>Managing Director &amp; Director of Research and Development</a:t>
            </a:r>
          </a:p>
          <a:p>
            <a:pPr algn="ctr" eaLnBrk="1" hangingPunct="1">
              <a:buFont typeface="Wingdings" panose="05000000000000000000" pitchFamily="2" charset="2"/>
              <a:buNone/>
            </a:pPr>
            <a:r>
              <a:rPr lang="en-GB" altLang="sv-SE" sz="2000" dirty="0" err="1">
                <a:solidFill>
                  <a:schemeClr val="tx1"/>
                </a:solidFill>
              </a:rPr>
              <a:t>Karolinska</a:t>
            </a:r>
            <a:r>
              <a:rPr lang="en-GB" altLang="sv-SE" sz="2000" dirty="0">
                <a:solidFill>
                  <a:schemeClr val="tx1"/>
                </a:solidFill>
              </a:rPr>
              <a:t> </a:t>
            </a:r>
            <a:r>
              <a:rPr lang="en-GB" altLang="sv-SE" sz="2000" dirty="0" err="1">
                <a:solidFill>
                  <a:schemeClr val="tx1"/>
                </a:solidFill>
              </a:rPr>
              <a:t>Institutet</a:t>
            </a:r>
            <a:r>
              <a:rPr lang="en-GB" altLang="sv-SE" sz="2000" dirty="0">
                <a:solidFill>
                  <a:schemeClr val="tx1"/>
                </a:solidFill>
              </a:rPr>
              <a:t>, NVS, </a:t>
            </a:r>
            <a:r>
              <a:rPr lang="en-GB" altLang="sv-SE" sz="2000" dirty="0" err="1">
                <a:solidFill>
                  <a:schemeClr val="tx1"/>
                </a:solidFill>
              </a:rPr>
              <a:t>Center</a:t>
            </a:r>
            <a:r>
              <a:rPr lang="en-GB" altLang="sv-SE" sz="2000" dirty="0">
                <a:solidFill>
                  <a:schemeClr val="tx1"/>
                </a:solidFill>
              </a:rPr>
              <a:t> for Alzheimer Research</a:t>
            </a:r>
          </a:p>
          <a:p>
            <a:pPr algn="ctr" eaLnBrk="1" hangingPunct="1">
              <a:buFont typeface="Wingdings" panose="05000000000000000000" pitchFamily="2" charset="2"/>
              <a:buNone/>
            </a:pPr>
            <a:r>
              <a:rPr lang="en-GB" altLang="sv-SE" sz="2000" dirty="0" err="1">
                <a:solidFill>
                  <a:schemeClr val="tx1"/>
                </a:solidFill>
              </a:rPr>
              <a:t>Karolinska</a:t>
            </a:r>
            <a:r>
              <a:rPr lang="en-GB" altLang="sv-SE" sz="2000" dirty="0">
                <a:solidFill>
                  <a:schemeClr val="tx1"/>
                </a:solidFill>
              </a:rPr>
              <a:t> University Hospital, Aging Theme </a:t>
            </a:r>
          </a:p>
          <a:p>
            <a:pPr algn="ctr" eaLnBrk="1" hangingPunct="1">
              <a:buFont typeface="Wingdings" panose="05000000000000000000" pitchFamily="2" charset="2"/>
              <a:buNone/>
            </a:pPr>
            <a:r>
              <a:rPr lang="en-GB" altLang="sv-SE" sz="2000" dirty="0">
                <a:solidFill>
                  <a:schemeClr val="tx1"/>
                </a:solidFill>
              </a:rPr>
              <a:t>University of Eastern Finland  </a:t>
            </a:r>
            <a:r>
              <a:rPr lang="en-GB" altLang="sv-SE" sz="1600" dirty="0">
                <a:solidFill>
                  <a:schemeClr val="tx1"/>
                </a:solidFill>
              </a:rPr>
              <a:t/>
            </a:r>
            <a:br>
              <a:rPr lang="en-GB" altLang="sv-SE" sz="1600" dirty="0">
                <a:solidFill>
                  <a:schemeClr val="tx1"/>
                </a:solidFill>
              </a:rPr>
            </a:br>
            <a:endParaRPr lang="en-GB" altLang="sv-SE" sz="1600" dirty="0">
              <a:solidFill>
                <a:schemeClr val="tx1"/>
              </a:solidFill>
            </a:endParaRPr>
          </a:p>
          <a:p>
            <a:pPr algn="ctr" eaLnBrk="1" hangingPunct="1">
              <a:buFont typeface="Wingdings" panose="05000000000000000000" pitchFamily="2" charset="2"/>
              <a:buNone/>
            </a:pPr>
            <a:r>
              <a:rPr lang="sv-SE" altLang="sv-SE" dirty="0" smtClean="0">
                <a:solidFill>
                  <a:schemeClr val="tx1"/>
                </a:solidFill>
              </a:rPr>
              <a:t/>
            </a:r>
            <a:br>
              <a:rPr lang="sv-SE" altLang="sv-SE" dirty="0" smtClean="0">
                <a:solidFill>
                  <a:schemeClr val="tx1"/>
                </a:solidFill>
              </a:rPr>
            </a:br>
            <a:endParaRPr lang="fi-FI" altLang="sv-SE" sz="2000" b="1" dirty="0">
              <a:solidFill>
                <a:schemeClr val="tx1"/>
              </a:solidFill>
            </a:endParaRPr>
          </a:p>
          <a:p>
            <a:pPr eaLnBrk="1" hangingPunct="1">
              <a:buFont typeface="Wingdings" panose="05000000000000000000" pitchFamily="2" charset="2"/>
              <a:buNone/>
            </a:pPr>
            <a:endParaRPr lang="sv-SE" altLang="sv-SE" dirty="0" smtClean="0"/>
          </a:p>
        </p:txBody>
      </p:sp>
      <p:pic>
        <p:nvPicPr>
          <p:cNvPr id="2560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67" y="298650"/>
            <a:ext cx="2376488"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05" name="Picture 16" descr="Imperial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1367" y="436564"/>
            <a:ext cx="2022778" cy="53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92" y="1828801"/>
            <a:ext cx="4742261" cy="1654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04633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358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85" y="5903089"/>
            <a:ext cx="1450935" cy="78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5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7461" y="5660921"/>
            <a:ext cx="1737009" cy="81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upload.wikimedia.org/wikipedia/en/thumb/b/ba/Flag_of_Germany.svg/1280px-Flag_of_Germany.svg.png">
            <a:extLst>
              <a:ext uri="{FF2B5EF4-FFF2-40B4-BE49-F238E27FC236}">
                <a16:creationId xmlns:a16="http://schemas.microsoft.com/office/drawing/2014/main" id="{10AC39C8-61C4-4CB1-983D-C696D40A8E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8081" y="6199514"/>
            <a:ext cx="466254" cy="333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descr="http://www.mapsofworld.com/images/world-countries-flags/italy-flag.gif">
            <a:extLst>
              <a:ext uri="{FF2B5EF4-FFF2-40B4-BE49-F238E27FC236}">
                <a16:creationId xmlns:a16="http://schemas.microsoft.com/office/drawing/2014/main" id="{80BA666C-8D80-4FA3-AD5E-6A6119DAA7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4153" y="6185408"/>
            <a:ext cx="504056" cy="342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9">
            <a:extLst>
              <a:ext uri="{FF2B5EF4-FFF2-40B4-BE49-F238E27FC236}">
                <a16:creationId xmlns:a16="http://schemas.microsoft.com/office/drawing/2014/main" id="{CF3C172B-37BC-423A-A7A2-67D663D75B55}"/>
              </a:ext>
            </a:extLst>
          </p:cNvPr>
          <p:cNvPicPr>
            <a:picLocks noChangeAspect="1"/>
          </p:cNvPicPr>
          <p:nvPr/>
        </p:nvPicPr>
        <p:blipFill>
          <a:blip r:embed="rId7"/>
          <a:stretch>
            <a:fillRect/>
          </a:stretch>
        </p:blipFill>
        <p:spPr>
          <a:xfrm>
            <a:off x="6259273" y="6220129"/>
            <a:ext cx="570831" cy="342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A0C19F0D-A36C-43CE-86AA-61FAA1C900A7}"/>
              </a:ext>
            </a:extLst>
          </p:cNvPr>
          <p:cNvPicPr>
            <a:picLocks noChangeAspect="1"/>
          </p:cNvPicPr>
          <p:nvPr/>
        </p:nvPicPr>
        <p:blipFill>
          <a:blip r:embed="rId8"/>
          <a:stretch>
            <a:fillRect/>
          </a:stretch>
        </p:blipFill>
        <p:spPr>
          <a:xfrm>
            <a:off x="1700512" y="6199199"/>
            <a:ext cx="538565" cy="336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C1D8624D-3ADC-45C3-A211-B5F2A058D85A}"/>
              </a:ext>
            </a:extLst>
          </p:cNvPr>
          <p:cNvPicPr>
            <a:picLocks noChangeAspect="1"/>
          </p:cNvPicPr>
          <p:nvPr/>
        </p:nvPicPr>
        <p:blipFill>
          <a:blip r:embed="rId9"/>
          <a:stretch>
            <a:fillRect/>
          </a:stretch>
        </p:blipFill>
        <p:spPr>
          <a:xfrm>
            <a:off x="4379969" y="6164023"/>
            <a:ext cx="500473" cy="334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502F8B72-D594-4254-9C60-23006801FF65}"/>
              </a:ext>
            </a:extLst>
          </p:cNvPr>
          <p:cNvPicPr>
            <a:picLocks noChangeAspect="1"/>
          </p:cNvPicPr>
          <p:nvPr/>
        </p:nvPicPr>
        <p:blipFill>
          <a:blip r:embed="rId10"/>
          <a:stretch>
            <a:fillRect/>
          </a:stretch>
        </p:blipFill>
        <p:spPr>
          <a:xfrm>
            <a:off x="2541241" y="6183367"/>
            <a:ext cx="595768" cy="364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0" descr="http://www.crwflags.com/fotw/images/n/nl.gif">
            <a:extLst>
              <a:ext uri="{FF2B5EF4-FFF2-40B4-BE49-F238E27FC236}">
                <a16:creationId xmlns:a16="http://schemas.microsoft.com/office/drawing/2014/main" id="{43BECDDD-C5B9-471C-BF8C-DEDC2EA4F57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8437" y="6185664"/>
            <a:ext cx="538565" cy="359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2359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88900" y="934992"/>
            <a:ext cx="994537" cy="87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a:spLocks noChangeArrowheads="1"/>
          </p:cNvSpPr>
          <p:nvPr/>
        </p:nvSpPr>
        <p:spPr bwMode="auto">
          <a:xfrm>
            <a:off x="772420" y="1218760"/>
            <a:ext cx="741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GB" altLang="sv-SE" sz="2000" b="1" dirty="0">
                <a:solidFill>
                  <a:srgbClr val="870052"/>
                </a:solidFill>
                <a:latin typeface="Arial" panose="020B0604020202020204" pitchFamily="34" charset="0"/>
              </a:rPr>
              <a:t>Target group: </a:t>
            </a:r>
            <a:r>
              <a:rPr lang="en-GB" altLang="sv-SE" sz="2000" dirty="0">
                <a:solidFill>
                  <a:srgbClr val="870052"/>
                </a:solidFill>
                <a:latin typeface="Arial" panose="020B0604020202020204" pitchFamily="34" charset="0"/>
              </a:rPr>
              <a:t>prodromal AD + vascular + lifestyle risk factors  </a:t>
            </a:r>
          </a:p>
        </p:txBody>
      </p:sp>
      <p:sp>
        <p:nvSpPr>
          <p:cNvPr id="5" name="textruta 4"/>
          <p:cNvSpPr txBox="1">
            <a:spLocks noChangeArrowheads="1"/>
          </p:cNvSpPr>
          <p:nvPr/>
        </p:nvSpPr>
        <p:spPr bwMode="auto">
          <a:xfrm>
            <a:off x="908012" y="4912326"/>
            <a:ext cx="6343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GB" altLang="sv-SE" sz="2000" b="1" dirty="0">
                <a:solidFill>
                  <a:srgbClr val="870052"/>
                </a:solidFill>
                <a:latin typeface="Arial" panose="020B0604020202020204" pitchFamily="34" charset="0"/>
              </a:rPr>
              <a:t>Intervention: </a:t>
            </a:r>
            <a:r>
              <a:rPr lang="en-GB" altLang="sv-SE" sz="2000" dirty="0">
                <a:solidFill>
                  <a:srgbClr val="870052"/>
                </a:solidFill>
                <a:latin typeface="Arial" panose="020B0604020202020204" pitchFamily="34" charset="0"/>
              </a:rPr>
              <a:t>combination of lifestyle + medical food</a:t>
            </a:r>
          </a:p>
        </p:txBody>
      </p:sp>
      <p:pic>
        <p:nvPicPr>
          <p:cNvPr id="323601"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220" y="1829533"/>
            <a:ext cx="8156568" cy="27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p:cNvSpPr txBox="1"/>
          <p:nvPr/>
        </p:nvSpPr>
        <p:spPr>
          <a:xfrm>
            <a:off x="9036110" y="2344422"/>
            <a:ext cx="2500216" cy="1631216"/>
          </a:xfrm>
          <a:prstGeom prst="rect">
            <a:avLst/>
          </a:prstGeom>
          <a:solidFill>
            <a:schemeClr val="bg1">
              <a:lumMod val="95000"/>
            </a:schemeClr>
          </a:solidFill>
          <a:ln w="19050">
            <a:solidFill>
              <a:schemeClr val="accent1"/>
            </a:solidFill>
          </a:ln>
        </p:spPr>
        <p:txBody>
          <a:bodyPr wrap="square">
            <a:spAutoFit/>
          </a:bodyPr>
          <a:lstStyle/>
          <a:p>
            <a:pPr eaLnBrk="0" fontAlgn="base" hangingPunct="0">
              <a:spcBef>
                <a:spcPct val="0"/>
              </a:spcBef>
              <a:spcAft>
                <a:spcPct val="0"/>
              </a:spcAft>
              <a:defRPr/>
            </a:pPr>
            <a:r>
              <a:rPr lang="en-GB" sz="2000" b="1" dirty="0" smtClean="0">
                <a:solidFill>
                  <a:srgbClr val="000000"/>
                </a:solidFill>
                <a:latin typeface="Arial"/>
              </a:rPr>
              <a:t>Tools for combined prevention trials: lifestyle + disease-modifying drugs</a:t>
            </a:r>
            <a:endParaRPr lang="en-GB" sz="2000" b="1" dirty="0">
              <a:solidFill>
                <a:srgbClr val="000000"/>
              </a:solidFill>
              <a:latin typeface="Arial"/>
            </a:endParaRPr>
          </a:p>
        </p:txBody>
      </p:sp>
      <p:sp>
        <p:nvSpPr>
          <p:cNvPr id="3" name="textruta 2"/>
          <p:cNvSpPr txBox="1"/>
          <p:nvPr/>
        </p:nvSpPr>
        <p:spPr>
          <a:xfrm>
            <a:off x="233917" y="229100"/>
            <a:ext cx="10972800" cy="523220"/>
          </a:xfrm>
          <a:prstGeom prst="rect">
            <a:avLst/>
          </a:prstGeom>
          <a:noFill/>
          <a:ln>
            <a:solidFill>
              <a:schemeClr val="tx1"/>
            </a:solidFill>
          </a:ln>
        </p:spPr>
        <p:txBody>
          <a:bodyPr wrap="square" rtlCol="0">
            <a:spAutoFit/>
          </a:bodyPr>
          <a:lstStyle/>
          <a:p>
            <a:r>
              <a:rPr lang="en-GB" altLang="en-US" sz="2800" b="1" kern="0" dirty="0">
                <a:solidFill>
                  <a:srgbClr val="870052"/>
                </a:solidFill>
                <a:cs typeface="Arial" panose="020B0604020202020204" pitchFamily="34" charset="0"/>
              </a:rPr>
              <a:t>Multimodal preventive trials for </a:t>
            </a:r>
            <a:r>
              <a:rPr lang="en-GB" altLang="en-US" sz="2800" b="1" kern="0" dirty="0" smtClean="0">
                <a:solidFill>
                  <a:srgbClr val="870052"/>
                </a:solidFill>
                <a:cs typeface="Arial" panose="020B0604020202020204" pitchFamily="34" charset="0"/>
              </a:rPr>
              <a:t>Alzheimer’s Disease</a:t>
            </a:r>
            <a:r>
              <a:rPr lang="en-GB" altLang="en-US" sz="2800" b="1" kern="0" dirty="0">
                <a:solidFill>
                  <a:srgbClr val="870052"/>
                </a:solidFill>
                <a:cs typeface="Arial" panose="020B0604020202020204" pitchFamily="34" charset="0"/>
              </a:rPr>
              <a:t> </a:t>
            </a:r>
            <a:r>
              <a:rPr lang="en-GB" altLang="en-US" sz="2800" b="1" kern="0" dirty="0" smtClean="0">
                <a:solidFill>
                  <a:srgbClr val="870052"/>
                </a:solidFill>
                <a:cs typeface="Arial" panose="020B0604020202020204" pitchFamily="34" charset="0"/>
              </a:rPr>
              <a:t>-  MIND-AD</a:t>
            </a:r>
            <a:endParaRPr lang="sv-SE" altLang="en-US" sz="2800" b="1" kern="0" dirty="0">
              <a:solidFill>
                <a:srgbClr val="870052"/>
              </a:solidFill>
            </a:endParaRPr>
          </a:p>
        </p:txBody>
      </p:sp>
      <p:sp>
        <p:nvSpPr>
          <p:cNvPr id="7" name="textruta 6"/>
          <p:cNvSpPr txBox="1"/>
          <p:nvPr/>
        </p:nvSpPr>
        <p:spPr>
          <a:xfrm>
            <a:off x="8731650" y="6411892"/>
            <a:ext cx="3187447" cy="307777"/>
          </a:xfrm>
          <a:prstGeom prst="rect">
            <a:avLst/>
          </a:prstGeom>
          <a:noFill/>
        </p:spPr>
        <p:txBody>
          <a:bodyPr wrap="square" rtlCol="0">
            <a:spAutoFit/>
          </a:bodyPr>
          <a:lstStyle/>
          <a:p>
            <a:r>
              <a:rPr lang="sv-SE" sz="1400" i="1" dirty="0" smtClean="0"/>
              <a:t>(Soininen et al, Lancet </a:t>
            </a:r>
            <a:r>
              <a:rPr lang="sv-SE" sz="1400" i="1" dirty="0" err="1" smtClean="0"/>
              <a:t>Neurol</a:t>
            </a:r>
            <a:r>
              <a:rPr lang="sv-SE" sz="1400" i="1" dirty="0" smtClean="0"/>
              <a:t>.</a:t>
            </a:r>
            <a:r>
              <a:rPr lang="sv-SE" sz="1400" i="1" dirty="0"/>
              <a:t> </a:t>
            </a:r>
            <a:r>
              <a:rPr lang="sv-SE" sz="1400" i="1" dirty="0" smtClean="0"/>
              <a:t>2017)</a:t>
            </a:r>
            <a:endParaRPr lang="sv-SE" sz="1400" i="1" dirty="0"/>
          </a:p>
        </p:txBody>
      </p:sp>
    </p:spTree>
    <p:extLst>
      <p:ext uri="{BB962C8B-B14F-4D97-AF65-F5344CB8AC3E}">
        <p14:creationId xmlns:p14="http://schemas.microsoft.com/office/powerpoint/2010/main" val="328859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35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36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35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11">
            <a:extLst>
              <a:ext uri="{FF2B5EF4-FFF2-40B4-BE49-F238E27FC236}">
                <a16:creationId xmlns:a16="http://schemas.microsoft.com/office/drawing/2014/main" id="{87620C71-23D8-4A62-B1D2-0D3F126CDE2C}"/>
              </a:ext>
            </a:extLst>
          </p:cNvPr>
          <p:cNvSpPr>
            <a:spLocks noChangeArrowheads="1"/>
          </p:cNvSpPr>
          <p:nvPr/>
        </p:nvSpPr>
        <p:spPr bwMode="auto">
          <a:xfrm>
            <a:off x="2166900" y="139700"/>
            <a:ext cx="8958262" cy="477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Aft>
                <a:spcPts val="600"/>
              </a:spcAft>
              <a:defRPr/>
            </a:pPr>
            <a:r>
              <a:rPr lang="en-US" altLang="en-US" sz="2500" b="1" kern="0" dirty="0" smtClean="0">
                <a:solidFill>
                  <a:prstClr val="black"/>
                </a:solidFill>
                <a:latin typeface="Arial" panose="020B0604020202020204" pitchFamily="34" charset="0"/>
                <a:ea typeface="MS PGothic" panose="020B0600070205080204" pitchFamily="34" charset="-128"/>
                <a:cs typeface="Arial" panose="020B0604020202020204" pitchFamily="34" charset="0"/>
              </a:rPr>
              <a:t>Data harmonization  </a:t>
            </a:r>
            <a:endParaRPr lang="en-US" altLang="en-US" sz="2500" kern="0"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4" name="Table 3">
            <a:extLst>
              <a:ext uri="{FF2B5EF4-FFF2-40B4-BE49-F238E27FC236}">
                <a16:creationId xmlns:a16="http://schemas.microsoft.com/office/drawing/2014/main" id="{76253C5A-3C53-41CC-8F22-945FC65E31CD}"/>
              </a:ext>
            </a:extLst>
          </p:cNvPr>
          <p:cNvGraphicFramePr>
            <a:graphicFrameLocks noGrp="1"/>
          </p:cNvGraphicFramePr>
          <p:nvPr>
            <p:extLst>
              <p:ext uri="{D42A27DB-BD31-4B8C-83A1-F6EECF244321}">
                <p14:modId xmlns:p14="http://schemas.microsoft.com/office/powerpoint/2010/main" val="4250447281"/>
              </p:ext>
            </p:extLst>
          </p:nvPr>
        </p:nvGraphicFramePr>
        <p:xfrm>
          <a:off x="366894" y="632147"/>
          <a:ext cx="4618038" cy="5854698"/>
        </p:xfrm>
        <a:graphic>
          <a:graphicData uri="http://schemas.openxmlformats.org/drawingml/2006/table">
            <a:tbl>
              <a:tblPr firstRow="1" bandRow="1">
                <a:tableStyleId>{68D230F3-CF80-4859-8CE7-A43EE81993B5}</a:tableStyleId>
              </a:tblPr>
              <a:tblGrid>
                <a:gridCol w="4618038">
                  <a:extLst>
                    <a:ext uri="{9D8B030D-6E8A-4147-A177-3AD203B41FA5}">
                      <a16:colId xmlns:a16="http://schemas.microsoft.com/office/drawing/2014/main" val="20000"/>
                    </a:ext>
                  </a:extLst>
                </a:gridCol>
              </a:tblGrid>
              <a:tr h="376768">
                <a:tc>
                  <a:txBody>
                    <a:bodyPr/>
                    <a:lstStyle/>
                    <a:p>
                      <a:pPr algn="ctr"/>
                      <a:endParaRPr lang="en-GB" sz="2000" dirty="0">
                        <a:solidFill>
                          <a:schemeClr val="accent2">
                            <a:lumMod val="50000"/>
                          </a:schemeClr>
                        </a:solidFill>
                      </a:endParaRPr>
                    </a:p>
                  </a:txBody>
                  <a:tcPr marL="18002" marR="18002" marT="35982" marB="35982">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67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000" b="1" dirty="0">
                          <a:solidFill>
                            <a:schemeClr val="accent2">
                              <a:lumMod val="50000"/>
                            </a:schemeClr>
                          </a:solidFill>
                        </a:rPr>
                        <a:t>COGNITIVE</a:t>
                      </a:r>
                      <a:endParaRPr lang="en-GB" sz="2000" b="1" dirty="0">
                        <a:solidFill>
                          <a:schemeClr val="accent2">
                            <a:lumMod val="50000"/>
                          </a:schemeClr>
                        </a:solidFill>
                      </a:endParaRPr>
                    </a:p>
                  </a:txBody>
                  <a:tcPr marL="18002" marR="18002" marT="35982" marB="35982">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285338">
                <a:tc>
                  <a:txBody>
                    <a:bodyPr/>
                    <a:lstStyle/>
                    <a:p>
                      <a:pPr algn="ctr"/>
                      <a:endParaRPr lang="en-GB" sz="1400" dirty="0"/>
                    </a:p>
                  </a:txBody>
                  <a:tcPr marL="18002" marR="18002" marT="35982" marB="35982"/>
                </a:tc>
                <a:extLst>
                  <a:ext uri="{0D108BD9-81ED-4DB2-BD59-A6C34878D82A}">
                    <a16:rowId xmlns:a16="http://schemas.microsoft.com/office/drawing/2014/main" val="10002"/>
                  </a:ext>
                </a:extLst>
              </a:tr>
              <a:tr h="376768">
                <a:tc>
                  <a:txBody>
                    <a:bodyPr/>
                    <a:lstStyle/>
                    <a:p>
                      <a:pPr algn="ctr"/>
                      <a:r>
                        <a:rPr lang="fi-FI" sz="2000" b="1" dirty="0">
                          <a:solidFill>
                            <a:schemeClr val="accent2">
                              <a:lumMod val="50000"/>
                            </a:schemeClr>
                          </a:solidFill>
                        </a:rPr>
                        <a:t>CLINICAL</a:t>
                      </a:r>
                      <a:endParaRPr lang="en-GB" sz="2000" b="1" dirty="0">
                        <a:solidFill>
                          <a:schemeClr val="accent2">
                            <a:lumMod val="50000"/>
                          </a:schemeClr>
                        </a:solidFill>
                      </a:endParaRPr>
                    </a:p>
                  </a:txBody>
                  <a:tcPr marL="18002" marR="18002" marT="35982" marB="35982"/>
                </a:tc>
                <a:extLst>
                  <a:ext uri="{0D108BD9-81ED-4DB2-BD59-A6C34878D82A}">
                    <a16:rowId xmlns:a16="http://schemas.microsoft.com/office/drawing/2014/main" val="10003"/>
                  </a:ext>
                </a:extLst>
              </a:tr>
              <a:tr h="302069">
                <a:tc>
                  <a:txBody>
                    <a:bodyPr/>
                    <a:lstStyle/>
                    <a:p>
                      <a:pPr algn="ctr"/>
                      <a:endParaRPr lang="en-GB" sz="1400" dirty="0"/>
                    </a:p>
                  </a:txBody>
                  <a:tcPr marL="18002" marR="18002" marT="35982" marB="35982"/>
                </a:tc>
                <a:extLst>
                  <a:ext uri="{0D108BD9-81ED-4DB2-BD59-A6C34878D82A}">
                    <a16:rowId xmlns:a16="http://schemas.microsoft.com/office/drawing/2014/main" val="10004"/>
                  </a:ext>
                </a:extLst>
              </a:tr>
              <a:tr h="376768">
                <a:tc>
                  <a:txBody>
                    <a:bodyPr/>
                    <a:lstStyle/>
                    <a:p>
                      <a:pPr algn="ctr"/>
                      <a:r>
                        <a:rPr lang="fi-FI" sz="2000" b="1" dirty="0">
                          <a:solidFill>
                            <a:schemeClr val="accent2">
                              <a:lumMod val="50000"/>
                            </a:schemeClr>
                          </a:solidFill>
                        </a:rPr>
                        <a:t>LIFESTYLE</a:t>
                      </a:r>
                      <a:endParaRPr lang="en-GB" sz="2000" b="1" dirty="0">
                        <a:solidFill>
                          <a:schemeClr val="accent2">
                            <a:lumMod val="50000"/>
                          </a:schemeClr>
                        </a:solidFill>
                      </a:endParaRPr>
                    </a:p>
                  </a:txBody>
                  <a:tcPr marL="18002" marR="18002" marT="35982" marB="35982"/>
                </a:tc>
                <a:extLst>
                  <a:ext uri="{0D108BD9-81ED-4DB2-BD59-A6C34878D82A}">
                    <a16:rowId xmlns:a16="http://schemas.microsoft.com/office/drawing/2014/main" val="10005"/>
                  </a:ext>
                </a:extLst>
              </a:tr>
              <a:tr h="313952">
                <a:tc>
                  <a:txBody>
                    <a:bodyPr/>
                    <a:lstStyle/>
                    <a:p>
                      <a:pPr algn="ctr"/>
                      <a:endParaRPr lang="en-GB" sz="1400" dirty="0"/>
                    </a:p>
                  </a:txBody>
                  <a:tcPr marL="18002" marR="18002" marT="35982" marB="35982"/>
                </a:tc>
                <a:extLst>
                  <a:ext uri="{0D108BD9-81ED-4DB2-BD59-A6C34878D82A}">
                    <a16:rowId xmlns:a16="http://schemas.microsoft.com/office/drawing/2014/main" val="10006"/>
                  </a:ext>
                </a:extLst>
              </a:tr>
              <a:tr h="376768">
                <a:tc>
                  <a:txBody>
                    <a:bodyPr/>
                    <a:lstStyle/>
                    <a:p>
                      <a:pPr algn="ctr"/>
                      <a:r>
                        <a:rPr lang="fi-FI" sz="2000" b="1" dirty="0">
                          <a:solidFill>
                            <a:schemeClr val="accent2">
                              <a:lumMod val="50000"/>
                            </a:schemeClr>
                          </a:solidFill>
                        </a:rPr>
                        <a:t>GENETIC</a:t>
                      </a:r>
                      <a:endParaRPr lang="en-GB" sz="2000" b="1" dirty="0">
                        <a:solidFill>
                          <a:schemeClr val="accent2">
                            <a:lumMod val="50000"/>
                          </a:schemeClr>
                        </a:solidFill>
                      </a:endParaRPr>
                    </a:p>
                  </a:txBody>
                  <a:tcPr marL="18002" marR="18002" marT="35982" marB="35982"/>
                </a:tc>
                <a:extLst>
                  <a:ext uri="{0D108BD9-81ED-4DB2-BD59-A6C34878D82A}">
                    <a16:rowId xmlns:a16="http://schemas.microsoft.com/office/drawing/2014/main" val="10007"/>
                  </a:ext>
                </a:extLst>
              </a:tr>
              <a:tr h="520809">
                <a:tc>
                  <a:txBody>
                    <a:bodyPr/>
                    <a:lstStyle/>
                    <a:p>
                      <a:pPr algn="ctr"/>
                      <a:r>
                        <a:rPr lang="fi-FI" sz="2000" b="1" dirty="0">
                          <a:solidFill>
                            <a:srgbClr val="C00000"/>
                          </a:solidFill>
                        </a:rPr>
                        <a:t>NEW: GWAS in </a:t>
                      </a:r>
                      <a:r>
                        <a:rPr lang="fi-FI" sz="2000" b="1" dirty="0" err="1">
                          <a:solidFill>
                            <a:srgbClr val="C00000"/>
                          </a:solidFill>
                        </a:rPr>
                        <a:t>clinical</a:t>
                      </a:r>
                      <a:r>
                        <a:rPr lang="fi-FI" sz="2000" b="1" dirty="0">
                          <a:solidFill>
                            <a:srgbClr val="C00000"/>
                          </a:solidFill>
                        </a:rPr>
                        <a:t> </a:t>
                      </a:r>
                      <a:r>
                        <a:rPr lang="fi-FI" sz="2000" b="1" dirty="0" err="1">
                          <a:solidFill>
                            <a:srgbClr val="C00000"/>
                          </a:solidFill>
                        </a:rPr>
                        <a:t>trials</a:t>
                      </a:r>
                      <a:endParaRPr lang="en-GB" sz="2000" b="1" dirty="0">
                        <a:solidFill>
                          <a:srgbClr val="C00000"/>
                        </a:solidFill>
                      </a:endParaRPr>
                    </a:p>
                  </a:txBody>
                  <a:tcPr marL="18002" marR="18002" marT="108002" marB="108002"/>
                </a:tc>
                <a:extLst>
                  <a:ext uri="{0D108BD9-81ED-4DB2-BD59-A6C34878D82A}">
                    <a16:rowId xmlns:a16="http://schemas.microsoft.com/office/drawing/2014/main" val="10008"/>
                  </a:ext>
                </a:extLst>
              </a:tr>
              <a:tr h="376768">
                <a:tc>
                  <a:txBody>
                    <a:bodyPr/>
                    <a:lstStyle/>
                    <a:p>
                      <a:pPr algn="ctr"/>
                      <a:r>
                        <a:rPr lang="fi-FI" sz="2000" b="1" dirty="0">
                          <a:solidFill>
                            <a:schemeClr val="accent2">
                              <a:lumMod val="50000"/>
                            </a:schemeClr>
                          </a:solidFill>
                        </a:rPr>
                        <a:t>BLOOD MARKERS</a:t>
                      </a:r>
                      <a:endParaRPr lang="en-GB" sz="2000" b="1" dirty="0">
                        <a:solidFill>
                          <a:schemeClr val="accent2">
                            <a:lumMod val="50000"/>
                          </a:schemeClr>
                        </a:solidFill>
                      </a:endParaRPr>
                    </a:p>
                  </a:txBody>
                  <a:tcPr marL="18002" marR="18002" marT="35982" marB="35982"/>
                </a:tc>
                <a:extLst>
                  <a:ext uri="{0D108BD9-81ED-4DB2-BD59-A6C34878D82A}">
                    <a16:rowId xmlns:a16="http://schemas.microsoft.com/office/drawing/2014/main" val="10009"/>
                  </a:ext>
                </a:extLst>
              </a:tr>
              <a:tr h="520809">
                <a:tc>
                  <a:txBody>
                    <a:bodyPr/>
                    <a:lstStyle/>
                    <a:p>
                      <a:pPr algn="ctr"/>
                      <a:r>
                        <a:rPr lang="fi-FI" sz="2000" b="1" dirty="0">
                          <a:solidFill>
                            <a:srgbClr val="C00000"/>
                          </a:solidFill>
                        </a:rPr>
                        <a:t>NEW: </a:t>
                      </a:r>
                      <a:r>
                        <a:rPr lang="fi-FI" sz="2000" b="1" dirty="0" err="1">
                          <a:solidFill>
                            <a:srgbClr val="C00000"/>
                          </a:solidFill>
                        </a:rPr>
                        <a:t>Omics</a:t>
                      </a:r>
                      <a:r>
                        <a:rPr lang="fi-FI" sz="2000" b="1" dirty="0">
                          <a:solidFill>
                            <a:srgbClr val="C00000"/>
                          </a:solidFill>
                        </a:rPr>
                        <a:t> in </a:t>
                      </a:r>
                      <a:r>
                        <a:rPr lang="fi-FI" sz="2000" b="1" dirty="0" err="1">
                          <a:solidFill>
                            <a:srgbClr val="C00000"/>
                          </a:solidFill>
                        </a:rPr>
                        <a:t>clinical</a:t>
                      </a:r>
                      <a:r>
                        <a:rPr lang="fi-FI" sz="2000" b="1" dirty="0">
                          <a:solidFill>
                            <a:srgbClr val="C00000"/>
                          </a:solidFill>
                        </a:rPr>
                        <a:t> </a:t>
                      </a:r>
                      <a:r>
                        <a:rPr lang="fi-FI" sz="2000" b="1" dirty="0" err="1">
                          <a:solidFill>
                            <a:srgbClr val="C00000"/>
                          </a:solidFill>
                        </a:rPr>
                        <a:t>trials</a:t>
                      </a:r>
                      <a:endParaRPr lang="en-GB" sz="2000" b="1" dirty="0">
                        <a:solidFill>
                          <a:srgbClr val="C00000"/>
                        </a:solidFill>
                      </a:endParaRPr>
                    </a:p>
                  </a:txBody>
                  <a:tcPr marL="18002" marR="18002" marT="108002" marB="108002"/>
                </a:tc>
                <a:extLst>
                  <a:ext uri="{0D108BD9-81ED-4DB2-BD59-A6C34878D82A}">
                    <a16:rowId xmlns:a16="http://schemas.microsoft.com/office/drawing/2014/main" val="10010"/>
                  </a:ext>
                </a:extLst>
              </a:tr>
              <a:tr h="376768">
                <a:tc>
                  <a:txBody>
                    <a:bodyPr/>
                    <a:lstStyle/>
                    <a:p>
                      <a:pPr algn="ctr"/>
                      <a:r>
                        <a:rPr lang="fi-FI" sz="2000" b="1" dirty="0">
                          <a:solidFill>
                            <a:schemeClr val="accent2">
                              <a:lumMod val="50000"/>
                            </a:schemeClr>
                          </a:solidFill>
                        </a:rPr>
                        <a:t>BRAIN IMAGING</a:t>
                      </a:r>
                      <a:endParaRPr lang="en-GB" sz="2000" b="1" dirty="0">
                        <a:solidFill>
                          <a:schemeClr val="accent2">
                            <a:lumMod val="50000"/>
                          </a:schemeClr>
                        </a:solidFill>
                      </a:endParaRPr>
                    </a:p>
                  </a:txBody>
                  <a:tcPr marL="18002" marR="18002" marT="35982" marB="35982"/>
                </a:tc>
                <a:extLst>
                  <a:ext uri="{0D108BD9-81ED-4DB2-BD59-A6C34878D82A}">
                    <a16:rowId xmlns:a16="http://schemas.microsoft.com/office/drawing/2014/main" val="10011"/>
                  </a:ext>
                </a:extLst>
              </a:tr>
              <a:tr h="520809">
                <a:tc>
                  <a:txBody>
                    <a:bodyPr/>
                    <a:lstStyle/>
                    <a:p>
                      <a:pPr algn="ctr"/>
                      <a:r>
                        <a:rPr lang="fi-FI" sz="2000" b="1" dirty="0" smtClean="0">
                          <a:solidFill>
                            <a:srgbClr val="C00000"/>
                          </a:solidFill>
                        </a:rPr>
                        <a:t>MRI,</a:t>
                      </a:r>
                      <a:r>
                        <a:rPr lang="fi-FI" sz="2000" b="1" baseline="0" dirty="0" smtClean="0">
                          <a:solidFill>
                            <a:srgbClr val="C00000"/>
                          </a:solidFill>
                        </a:rPr>
                        <a:t> PET</a:t>
                      </a:r>
                      <a:endParaRPr lang="en-GB" sz="2000" b="1" dirty="0">
                        <a:solidFill>
                          <a:srgbClr val="C00000"/>
                        </a:solidFill>
                      </a:endParaRPr>
                    </a:p>
                  </a:txBody>
                  <a:tcPr marL="18002" marR="18002" marT="108002" marB="108002"/>
                </a:tc>
                <a:extLst>
                  <a:ext uri="{0D108BD9-81ED-4DB2-BD59-A6C34878D82A}">
                    <a16:rowId xmlns:a16="http://schemas.microsoft.com/office/drawing/2014/main" val="10012"/>
                  </a:ext>
                </a:extLst>
              </a:tr>
              <a:tr h="376768">
                <a:tc>
                  <a:txBody>
                    <a:bodyPr/>
                    <a:lstStyle/>
                    <a:p>
                      <a:pPr algn="ctr"/>
                      <a:r>
                        <a:rPr lang="fi-FI" sz="2000" b="1" dirty="0">
                          <a:solidFill>
                            <a:schemeClr val="accent2">
                              <a:lumMod val="50000"/>
                            </a:schemeClr>
                          </a:solidFill>
                        </a:rPr>
                        <a:t>CSF MARKERS</a:t>
                      </a:r>
                      <a:endParaRPr lang="en-GB" sz="2000" b="1" dirty="0">
                        <a:solidFill>
                          <a:schemeClr val="accent2">
                            <a:lumMod val="50000"/>
                          </a:schemeClr>
                        </a:solidFill>
                      </a:endParaRPr>
                    </a:p>
                  </a:txBody>
                  <a:tcPr marL="18002" marR="18002" marT="35982" marB="35982"/>
                </a:tc>
                <a:extLst>
                  <a:ext uri="{0D108BD9-81ED-4DB2-BD59-A6C34878D82A}">
                    <a16:rowId xmlns:a16="http://schemas.microsoft.com/office/drawing/2014/main" val="10013"/>
                  </a:ext>
                </a:extLst>
              </a:tr>
              <a:tr h="376768">
                <a:tc>
                  <a:txBody>
                    <a:bodyPr/>
                    <a:lstStyle/>
                    <a:p>
                      <a:pPr algn="ctr"/>
                      <a:endParaRPr lang="en-GB" sz="2000" dirty="0"/>
                    </a:p>
                  </a:txBody>
                  <a:tcPr marL="18002" marR="18002" marT="35982" marB="35982">
                    <a:lnB w="12700" cap="flat" cmpd="sng" algn="ctr">
                      <a:no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6" name="Rectangle 5">
            <a:extLst>
              <a:ext uri="{FF2B5EF4-FFF2-40B4-BE49-F238E27FC236}">
                <a16:creationId xmlns:a16="http://schemas.microsoft.com/office/drawing/2014/main" id="{1752EDFA-51D1-44F5-81F1-C676199093C1}"/>
              </a:ext>
            </a:extLst>
          </p:cNvPr>
          <p:cNvSpPr/>
          <p:nvPr/>
        </p:nvSpPr>
        <p:spPr>
          <a:xfrm>
            <a:off x="1865313" y="6256339"/>
            <a:ext cx="2533650" cy="250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7" y="173620"/>
            <a:ext cx="1791751" cy="62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382" y="3763925"/>
            <a:ext cx="4505064" cy="143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ruta 7"/>
          <p:cNvSpPr txBox="1">
            <a:spLocks noChangeArrowheads="1"/>
          </p:cNvSpPr>
          <p:nvPr/>
        </p:nvSpPr>
        <p:spPr bwMode="auto">
          <a:xfrm>
            <a:off x="5415515" y="2300468"/>
            <a:ext cx="6081823" cy="430887"/>
          </a:xfrm>
          <a:prstGeom prst="rect">
            <a:avLst/>
          </a:prstGeom>
          <a:solidFill>
            <a:schemeClr val="accent1">
              <a:lumMod val="20000"/>
              <a:lumOff val="80000"/>
            </a:schemeClr>
          </a:solidFill>
          <a:ln w="12700">
            <a:solidFill>
              <a:schemeClr val="tx1"/>
            </a:solidFill>
            <a:miter lim="800000"/>
            <a:headEnd/>
            <a:tailEnd/>
          </a:ln>
        </p:spPr>
        <p:txBody>
          <a:bodyPr wrap="square">
            <a:spAutoFit/>
          </a:bodyPr>
          <a:lstStyle/>
          <a:p>
            <a:pPr eaLnBrk="0" fontAlgn="base" hangingPunct="0">
              <a:spcBef>
                <a:spcPct val="0"/>
              </a:spcBef>
              <a:spcAft>
                <a:spcPct val="0"/>
              </a:spcAft>
              <a:defRPr/>
            </a:pPr>
            <a:r>
              <a:rPr lang="en-GB" altLang="sv-SE" sz="2200" b="1" dirty="0" smtClean="0">
                <a:solidFill>
                  <a:srgbClr val="000000"/>
                </a:solidFill>
                <a:latin typeface="Arial" panose="020B0604020202020204" pitchFamily="34" charset="0"/>
                <a:cs typeface="Arial" panose="020B0604020202020204" pitchFamily="34" charset="0"/>
              </a:rPr>
              <a:t>Introducing bioinformatics approach</a:t>
            </a:r>
          </a:p>
        </p:txBody>
      </p:sp>
      <p:sp>
        <p:nvSpPr>
          <p:cNvPr id="9" name="textruta 8"/>
          <p:cNvSpPr txBox="1">
            <a:spLocks noChangeArrowheads="1"/>
          </p:cNvSpPr>
          <p:nvPr/>
        </p:nvSpPr>
        <p:spPr bwMode="auto">
          <a:xfrm>
            <a:off x="5465136" y="1233667"/>
            <a:ext cx="6081823" cy="430887"/>
          </a:xfrm>
          <a:prstGeom prst="rect">
            <a:avLst/>
          </a:prstGeom>
          <a:solidFill>
            <a:schemeClr val="accent1">
              <a:lumMod val="20000"/>
              <a:lumOff val="80000"/>
            </a:schemeClr>
          </a:solidFill>
          <a:ln w="12700">
            <a:solidFill>
              <a:schemeClr val="tx1"/>
            </a:solidFill>
            <a:miter lim="800000"/>
            <a:headEnd/>
            <a:tailEnd/>
          </a:ln>
        </p:spPr>
        <p:txBody>
          <a:bodyPr wrap="square">
            <a:spAutoFit/>
          </a:bodyPr>
          <a:lstStyle/>
          <a:p>
            <a:pPr eaLnBrk="0" fontAlgn="base" hangingPunct="0">
              <a:spcBef>
                <a:spcPct val="0"/>
              </a:spcBef>
              <a:spcAft>
                <a:spcPct val="0"/>
              </a:spcAft>
              <a:defRPr/>
            </a:pPr>
            <a:r>
              <a:rPr lang="en-GB" altLang="sv-SE" sz="2200" b="1" dirty="0" smtClean="0">
                <a:solidFill>
                  <a:srgbClr val="000000"/>
                </a:solidFill>
                <a:latin typeface="Arial" panose="020B0604020202020204" pitchFamily="34" charset="0"/>
                <a:cs typeface="Arial" panose="020B0604020202020204" pitchFamily="34" charset="0"/>
              </a:rPr>
              <a:t>WW-FINGERS biorepository</a:t>
            </a:r>
          </a:p>
        </p:txBody>
      </p:sp>
    </p:spTree>
    <p:extLst>
      <p:ext uri="{BB962C8B-B14F-4D97-AF65-F5344CB8AC3E}">
        <p14:creationId xmlns:p14="http://schemas.microsoft.com/office/powerpoint/2010/main" val="3227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5D10F24-F425-4E93-804A-634B573781CC}"/>
              </a:ext>
            </a:extLst>
          </p:cNvPr>
          <p:cNvSpPr/>
          <p:nvPr/>
        </p:nvSpPr>
        <p:spPr>
          <a:xfrm>
            <a:off x="1865313" y="6256339"/>
            <a:ext cx="2533650" cy="250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60" y="255948"/>
            <a:ext cx="1609504" cy="80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2254106" y="408140"/>
            <a:ext cx="9422064" cy="523220"/>
          </a:xfrm>
          <a:prstGeom prst="rect">
            <a:avLst/>
          </a:prstGeom>
          <a:solidFill>
            <a:schemeClr val="tx2">
              <a:lumMod val="20000"/>
              <a:lumOff val="80000"/>
            </a:schemeClr>
          </a:solidFill>
          <a:ln>
            <a:solidFill>
              <a:srgbClr val="9E2E7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Impact: Personalised &amp; effective  dementia prevention</a:t>
            </a: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0" descr="WWW.HATICE.E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9647" y="4731729"/>
            <a:ext cx="619560" cy="52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49.png" descr="Screenshot_20170822-16270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3613" y="4661528"/>
            <a:ext cx="812069" cy="131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4"/>
          <p:cNvSpPr txBox="1"/>
          <p:nvPr/>
        </p:nvSpPr>
        <p:spPr>
          <a:xfrm>
            <a:off x="10143463" y="6018029"/>
            <a:ext cx="13822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smtClean="0">
                <a:ln>
                  <a:noFill/>
                </a:ln>
                <a:solidFill>
                  <a:prstClr val="black"/>
                </a:solidFill>
                <a:effectLst/>
                <a:uLnTx/>
                <a:uFillTx/>
                <a:latin typeface="Calibri" panose="020F0502020204030204"/>
                <a:ea typeface="+mn-ea"/>
                <a:cs typeface="+mn-cs"/>
              </a:rPr>
              <a:t>MULTI-MODE</a:t>
            </a:r>
            <a:endPar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Bildobjekt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6184" y="5347802"/>
            <a:ext cx="1309477" cy="691496"/>
          </a:xfrm>
          <a:prstGeom prst="rect">
            <a:avLst/>
          </a:prstGeom>
        </p:spPr>
      </p:pic>
      <p:sp>
        <p:nvSpPr>
          <p:cNvPr id="23" name="Rektangel 22"/>
          <p:cNvSpPr/>
          <p:nvPr/>
        </p:nvSpPr>
        <p:spPr>
          <a:xfrm>
            <a:off x="9097942" y="4203789"/>
            <a:ext cx="276799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helath</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sv-S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a:t>
            </a:r>
            <a:r>
              <a:rPr kumimoji="0" lang="sv-SE"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health</a:t>
            </a:r>
            <a:r>
              <a:rPr kumimoji="0" lang="sv-S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tools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6" name="Content Placeholder 2"/>
          <p:cNvSpPr txBox="1">
            <a:spLocks/>
          </p:cNvSpPr>
          <p:nvPr/>
        </p:nvSpPr>
        <p:spPr>
          <a:xfrm>
            <a:off x="361506" y="1439137"/>
            <a:ext cx="11334307" cy="4743843"/>
          </a:xfrm>
          <a:prstGeom prst="rect">
            <a:avLst/>
          </a:prstGeom>
        </p:spPr>
        <p:txBody>
          <a:bodyPr>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ts val="750"/>
              </a:spcBef>
              <a:spcAft>
                <a:spcPct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interdisciplinary global network and consortium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a:t>
            </a:r>
            <a:b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base" latinLnBrk="0" hangingPunct="1">
              <a:lnSpc>
                <a:spcPct val="100000"/>
              </a:lnSpc>
              <a:spcBef>
                <a:spcPts val="750"/>
              </a:spcBef>
              <a:spcAft>
                <a:spcPct val="0"/>
              </a:spcAft>
              <a:buClrTx/>
              <a:buSzTx/>
              <a:buFont typeface="Wingdings" charset="2"/>
              <a:buChar char="ü"/>
              <a:tabLst/>
              <a:defRPr/>
            </a:pP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Share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experiences, research ideas and data</a:t>
            </a:r>
          </a:p>
          <a:p>
            <a:pPr marL="171450" marR="0" lvl="0" indent="-171450" algn="l" defTabSz="685800" rtl="0" eaLnBrk="1" fontAlgn="base" latinLnBrk="0" hangingPunct="1">
              <a:lnSpc>
                <a:spcPct val="100000"/>
              </a:lnSpc>
              <a:spcBef>
                <a:spcPts val="750"/>
              </a:spcBef>
              <a:spcAft>
                <a:spcPct val="0"/>
              </a:spcAft>
              <a:buClrTx/>
              <a:buSzTx/>
              <a:buFont typeface="Wingdings" charset="2"/>
              <a:buChar char="ü"/>
              <a:tabLst/>
              <a:defRPr/>
            </a:pP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Harmonize</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research methods in prevention trials</a:t>
            </a:r>
          </a:p>
          <a:p>
            <a:pPr marL="171450" marR="0" lvl="0" indent="-171450" algn="l" defTabSz="685800" rtl="0" eaLnBrk="1" fontAlgn="base" latinLnBrk="0" hangingPunct="1">
              <a:lnSpc>
                <a:spcPct val="100000"/>
              </a:lnSpc>
              <a:spcBef>
                <a:spcPts val="750"/>
              </a:spcBef>
              <a:spcAft>
                <a:spcPct val="0"/>
              </a:spcAft>
              <a:buClrTx/>
              <a:buSzTx/>
              <a:buFont typeface="Wingdings" charset="2"/>
              <a:buChar char="ü"/>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Facilitate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synergistic use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 multinational data</a:t>
            </a:r>
          </a:p>
          <a:p>
            <a:pPr marL="171450" marR="0" lvl="0" indent="-171450" algn="l" defTabSz="685800" rtl="0" eaLnBrk="1" fontAlgn="base" latinLnBrk="0" hangingPunct="1">
              <a:lnSpc>
                <a:spcPct val="100000"/>
              </a:lnSpc>
              <a:spcBef>
                <a:spcPts val="750"/>
              </a:spcBef>
              <a:spcAft>
                <a:spcPct val="0"/>
              </a:spcAft>
              <a:buClrTx/>
              <a:buSzTx/>
              <a:buFont typeface="Wingdings" charset="2"/>
              <a:buChar char="ü"/>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 joint dementia prevention initiatives </a:t>
            </a:r>
            <a:b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base" latinLnBrk="0" hangingPunct="1">
              <a:lnSpc>
                <a:spcPct val="100000"/>
              </a:lnSpc>
              <a:spcBef>
                <a:spcPts val="750"/>
              </a:spcBef>
              <a:spcAft>
                <a:spcPct val="0"/>
              </a:spcAft>
              <a:buClrTx/>
              <a:buSzTx/>
              <a:buFont typeface="Wingdings" charset="2"/>
              <a:buChar char="ü"/>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Generate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robust evidence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on effective preventive approaches </a:t>
            </a:r>
            <a:b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for various at-risk groups and settings  </a:t>
            </a:r>
          </a:p>
          <a:p>
            <a:pPr marL="171450" marR="0" lvl="0" indent="-171450" algn="l" defTabSz="685800" rtl="0" eaLnBrk="1" fontAlgn="base" latinLnBrk="0" hangingPunct="1">
              <a:lnSpc>
                <a:spcPct val="100000"/>
              </a:lnSpc>
              <a:spcBef>
                <a:spcPts val="750"/>
              </a:spcBef>
              <a:spcAft>
                <a:spcPct val="0"/>
              </a:spcAft>
              <a:buClrTx/>
              <a:buSzTx/>
              <a:buFont typeface="Wingdings" charset="2"/>
              <a:buChar char="ü"/>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Rapidly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knowledge</a:t>
            </a:r>
          </a:p>
          <a:p>
            <a:pPr marL="171450" marR="0" lvl="0" indent="-171450" algn="l" defTabSz="685800" rtl="0" eaLnBrk="1" fontAlgn="base" latinLnBrk="0" hangingPunct="1">
              <a:lnSpc>
                <a:spcPct val="100000"/>
              </a:lnSpc>
              <a:spcBef>
                <a:spcPts val="750"/>
              </a:spcBef>
              <a:spcAft>
                <a:spcPct val="0"/>
              </a:spcAft>
              <a:buClrTx/>
              <a:buSzTx/>
              <a:buFont typeface="Wingdings" charset="2"/>
              <a:buChar char="ü"/>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Formulate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recommendations and guidelines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for </a:t>
            </a:r>
            <a:b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dementia prevention and future trials </a:t>
            </a:r>
          </a:p>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upp 2"/>
          <p:cNvGrpSpPr>
            <a:grpSpLocks/>
          </p:cNvGrpSpPr>
          <p:nvPr/>
        </p:nvGrpSpPr>
        <p:grpSpPr bwMode="auto">
          <a:xfrm>
            <a:off x="7368363" y="1089968"/>
            <a:ext cx="4497573" cy="2435920"/>
            <a:chOff x="2038350" y="-170732"/>
            <a:chExt cx="5043488" cy="2735326"/>
          </a:xfrm>
        </p:grpSpPr>
        <p:grpSp>
          <p:nvGrpSpPr>
            <p:cNvPr id="12" name="Group 7"/>
            <p:cNvGrpSpPr>
              <a:grpSpLocks/>
            </p:cNvGrpSpPr>
            <p:nvPr/>
          </p:nvGrpSpPr>
          <p:grpSpPr bwMode="auto">
            <a:xfrm>
              <a:off x="2038350" y="-170732"/>
              <a:ext cx="5043488" cy="2735326"/>
              <a:chOff x="2038725" y="99769"/>
              <a:chExt cx="5043113" cy="2260950"/>
            </a:xfrm>
          </p:grpSpPr>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8725" y="99769"/>
                <a:ext cx="5043113" cy="22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4842042" y="1448728"/>
                <a:ext cx="752419"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i-FI" altLang="sv-SE" sz="1600" b="1">
                    <a:solidFill>
                      <a:srgbClr val="4FD1D7"/>
                    </a:solidFill>
                    <a:latin typeface="Arial" panose="020B0604020202020204" pitchFamily="34" charset="0"/>
                  </a:rPr>
                  <a:t>…</a:t>
                </a:r>
                <a:endParaRPr lang="en-GB" altLang="sv-SE" sz="1600" b="1">
                  <a:solidFill>
                    <a:srgbClr val="4FD1D7"/>
                  </a:solidFill>
                  <a:latin typeface="Arial" panose="020B0604020202020204" pitchFamily="34" charset="0"/>
                </a:endParaRPr>
              </a:p>
            </p:txBody>
          </p:sp>
          <p:sp>
            <p:nvSpPr>
              <p:cNvPr id="25" name="TextBox 24"/>
              <p:cNvSpPr txBox="1">
                <a:spLocks noChangeArrowheads="1"/>
              </p:cNvSpPr>
              <p:nvPr/>
            </p:nvSpPr>
            <p:spPr bwMode="auto">
              <a:xfrm>
                <a:off x="5867490" y="620719"/>
                <a:ext cx="877823"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i-FI" altLang="sv-SE" sz="1600" b="1">
                    <a:solidFill>
                      <a:srgbClr val="4FD1D7"/>
                    </a:solidFill>
                    <a:latin typeface="Arial" panose="020B0604020202020204" pitchFamily="34" charset="0"/>
                  </a:rPr>
                  <a:t>MYB</a:t>
                </a:r>
                <a:endParaRPr lang="en-GB" altLang="sv-SE" sz="1600" b="1">
                  <a:solidFill>
                    <a:srgbClr val="4FD1D7"/>
                  </a:solidFill>
                  <a:latin typeface="Arial" panose="020B0604020202020204" pitchFamily="34" charset="0"/>
                </a:endParaRPr>
              </a:p>
            </p:txBody>
          </p:sp>
        </p:grpSp>
        <p:sp>
          <p:nvSpPr>
            <p:cNvPr id="13" name="TextBox 28"/>
            <p:cNvSpPr txBox="1">
              <a:spLocks noChangeArrowheads="1"/>
            </p:cNvSpPr>
            <p:nvPr/>
          </p:nvSpPr>
          <p:spPr bwMode="auto">
            <a:xfrm>
              <a:off x="3368675" y="399194"/>
              <a:ext cx="1177925" cy="5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i-FI" altLang="sv-SE" sz="1600" b="1">
                  <a:solidFill>
                    <a:srgbClr val="4FD1D7"/>
                  </a:solidFill>
                  <a:latin typeface="Arial" panose="020B0604020202020204" pitchFamily="34" charset="0"/>
                </a:rPr>
                <a:t>MIND-China</a:t>
              </a:r>
              <a:endParaRPr lang="en-GB" altLang="sv-SE" sz="1600" b="1">
                <a:solidFill>
                  <a:srgbClr val="4FD1D7"/>
                </a:solidFill>
                <a:latin typeface="Arial" panose="020B0604020202020204" pitchFamily="34" charset="0"/>
              </a:endParaRPr>
            </a:p>
          </p:txBody>
        </p:sp>
        <p:sp>
          <p:nvSpPr>
            <p:cNvPr id="14" name="TextBox 29"/>
            <p:cNvSpPr txBox="1">
              <a:spLocks noChangeArrowheads="1"/>
            </p:cNvSpPr>
            <p:nvPr/>
          </p:nvSpPr>
          <p:spPr bwMode="auto">
            <a:xfrm>
              <a:off x="2039938" y="489683"/>
              <a:ext cx="1517650" cy="34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i-FI" altLang="sv-SE" sz="1400" b="1" dirty="0">
                  <a:solidFill>
                    <a:srgbClr val="4FD1D7"/>
                  </a:solidFill>
                  <a:latin typeface="Arial" panose="020B0604020202020204" pitchFamily="34" charset="0"/>
                </a:rPr>
                <a:t>US-POINTER</a:t>
              </a:r>
              <a:endParaRPr lang="en-GB" altLang="sv-SE" sz="1400" b="1" dirty="0">
                <a:solidFill>
                  <a:srgbClr val="4FD1D7"/>
                </a:solidFill>
                <a:latin typeface="Arial" panose="020B0604020202020204" pitchFamily="34" charset="0"/>
              </a:endParaRPr>
            </a:p>
          </p:txBody>
        </p:sp>
        <p:sp>
          <p:nvSpPr>
            <p:cNvPr id="15" name="TextBox 30"/>
            <p:cNvSpPr txBox="1">
              <a:spLocks noChangeArrowheads="1"/>
            </p:cNvSpPr>
            <p:nvPr/>
          </p:nvSpPr>
          <p:spPr bwMode="auto">
            <a:xfrm>
              <a:off x="3157538" y="1383467"/>
              <a:ext cx="1606551" cy="51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i-FI" altLang="sv-SE" sz="1200" b="1" dirty="0">
                  <a:solidFill>
                    <a:srgbClr val="4FD1D7"/>
                  </a:solidFill>
                  <a:latin typeface="Arial" panose="020B0604020202020204" pitchFamily="34" charset="0"/>
                </a:rPr>
                <a:t>MIND-AD </a:t>
              </a:r>
            </a:p>
            <a:p>
              <a:pPr algn="ctr"/>
              <a:r>
                <a:rPr lang="fi-FI" altLang="sv-SE" sz="1200" dirty="0">
                  <a:solidFill>
                    <a:srgbClr val="4FD1D7"/>
                  </a:solidFill>
                  <a:latin typeface="Arial" panose="020B0604020202020204" pitchFamily="34" charset="0"/>
                </a:rPr>
                <a:t>(FI, SE, FR, DE)</a:t>
              </a:r>
              <a:endParaRPr lang="en-GB" altLang="sv-SE" sz="1200" dirty="0">
                <a:solidFill>
                  <a:srgbClr val="4FD1D7"/>
                </a:solidFill>
                <a:latin typeface="Arial" panose="020B0604020202020204" pitchFamily="34" charset="0"/>
              </a:endParaRPr>
            </a:p>
          </p:txBody>
        </p:sp>
        <p:sp>
          <p:nvSpPr>
            <p:cNvPr id="16" name="TextBox 31"/>
            <p:cNvSpPr txBox="1">
              <a:spLocks noChangeArrowheads="1"/>
            </p:cNvSpPr>
            <p:nvPr/>
          </p:nvSpPr>
          <p:spPr bwMode="auto">
            <a:xfrm>
              <a:off x="4503738" y="494446"/>
              <a:ext cx="1158875" cy="5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i-FI" altLang="sv-SE" sz="1600" b="1" dirty="0">
                  <a:solidFill>
                    <a:srgbClr val="4FD1D7"/>
                  </a:solidFill>
                  <a:latin typeface="Arial" panose="020B0604020202020204" pitchFamily="34" charset="0"/>
                </a:rPr>
                <a:t>SINGER </a:t>
              </a:r>
            </a:p>
            <a:p>
              <a:pPr algn="ctr"/>
              <a:endParaRPr lang="en-GB" altLang="sv-SE" sz="1400" dirty="0">
                <a:solidFill>
                  <a:srgbClr val="4FD1D7"/>
                </a:solidFill>
                <a:latin typeface="Arial" panose="020B0604020202020204" pitchFamily="34" charset="0"/>
              </a:endParaRPr>
            </a:p>
          </p:txBody>
        </p:sp>
        <p:sp>
          <p:nvSpPr>
            <p:cNvPr id="17" name="TextBox 32"/>
            <p:cNvSpPr txBox="1">
              <a:spLocks noChangeArrowheads="1"/>
            </p:cNvSpPr>
            <p:nvPr/>
          </p:nvSpPr>
          <p:spPr bwMode="auto">
            <a:xfrm>
              <a:off x="2314575" y="1650173"/>
              <a:ext cx="1020763" cy="5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i-FI" altLang="sv-SE" sz="1400" b="1" dirty="0">
                  <a:solidFill>
                    <a:srgbClr val="4FD1D7"/>
                  </a:solidFill>
                  <a:latin typeface="Arial" panose="020B0604020202020204" pitchFamily="34" charset="0"/>
                </a:rPr>
                <a:t>UK-FINGER</a:t>
              </a:r>
              <a:endParaRPr lang="en-GB" altLang="sv-SE" sz="1400" b="1" dirty="0">
                <a:solidFill>
                  <a:srgbClr val="4FD1D7"/>
                </a:solidFill>
                <a:latin typeface="Arial" panose="020B0604020202020204" pitchFamily="34" charset="0"/>
              </a:endParaRPr>
            </a:p>
          </p:txBody>
        </p:sp>
        <p:sp>
          <p:nvSpPr>
            <p:cNvPr id="18" name="TextBox 33"/>
            <p:cNvSpPr txBox="1">
              <a:spLocks noChangeArrowheads="1"/>
            </p:cNvSpPr>
            <p:nvPr/>
          </p:nvSpPr>
          <p:spPr bwMode="auto">
            <a:xfrm>
              <a:off x="5656263" y="1431093"/>
              <a:ext cx="1117600" cy="3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i-FI" altLang="sv-SE" sz="1600" b="1">
                  <a:solidFill>
                    <a:srgbClr val="993366"/>
                  </a:solidFill>
                  <a:latin typeface="Arial" panose="020B0604020202020204" pitchFamily="34" charset="0"/>
                </a:rPr>
                <a:t> </a:t>
              </a:r>
              <a:endParaRPr lang="en-GB" altLang="sv-SE" sz="1600" b="1">
                <a:solidFill>
                  <a:srgbClr val="993366"/>
                </a:solidFill>
                <a:latin typeface="Arial" panose="020B0604020202020204" pitchFamily="34" charset="0"/>
              </a:endParaRPr>
            </a:p>
          </p:txBody>
        </p:sp>
      </p:grpSp>
    </p:spTree>
    <p:extLst>
      <p:ext uri="{BB962C8B-B14F-4D97-AF65-F5344CB8AC3E}">
        <p14:creationId xmlns:p14="http://schemas.microsoft.com/office/powerpoint/2010/main" val="26742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9" name="Text Box 5"/>
          <p:cNvSpPr txBox="1">
            <a:spLocks noChangeArrowheads="1"/>
          </p:cNvSpPr>
          <p:nvPr/>
        </p:nvSpPr>
        <p:spPr bwMode="auto">
          <a:xfrm>
            <a:off x="2079625" y="2714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fontAlgn="base">
              <a:spcBef>
                <a:spcPct val="0"/>
              </a:spcBef>
              <a:spcAft>
                <a:spcPct val="0"/>
              </a:spcAft>
            </a:pPr>
            <a:endParaRPr lang="fi-FI" altLang="sv-SE">
              <a:solidFill>
                <a:srgbClr val="000000"/>
              </a:solidFill>
              <a:latin typeface="Arial" panose="020B0604020202020204" pitchFamily="34" charset="0"/>
              <a:ea typeface="MS PGothic" panose="020B0600070205080204" pitchFamily="34" charset="-128"/>
            </a:endParaRPr>
          </a:p>
        </p:txBody>
      </p:sp>
      <p:pic>
        <p:nvPicPr>
          <p:cNvPr id="214020" name="Picture 15" descr="THL_LOGO_EN_CMYK_ø1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550" y="1323976"/>
            <a:ext cx="2590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575" y="1412875"/>
            <a:ext cx="14097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2" name="Text Box 15"/>
          <p:cNvSpPr txBox="1">
            <a:spLocks noChangeArrowheads="1"/>
          </p:cNvSpPr>
          <p:nvPr/>
        </p:nvSpPr>
        <p:spPr bwMode="auto">
          <a:xfrm>
            <a:off x="4143375" y="44450"/>
            <a:ext cx="31940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fontAlgn="base">
              <a:spcBef>
                <a:spcPct val="0"/>
              </a:spcBef>
              <a:spcAft>
                <a:spcPct val="0"/>
              </a:spcAft>
            </a:pPr>
            <a:r>
              <a:rPr lang="fi-FI" altLang="sv-SE" sz="2500" b="1">
                <a:solidFill>
                  <a:srgbClr val="870052"/>
                </a:solidFill>
                <a:latin typeface="Arial" panose="020B0604020202020204" pitchFamily="34" charset="0"/>
                <a:ea typeface="MS PGothic" panose="020B0600070205080204" pitchFamily="34" charset="-128"/>
              </a:rPr>
              <a:t>Acknowledgements</a:t>
            </a:r>
            <a:endParaRPr lang="en-US" altLang="sv-SE" sz="2500" b="1">
              <a:solidFill>
                <a:srgbClr val="870052"/>
              </a:solidFill>
              <a:latin typeface="Arial" panose="020B0604020202020204" pitchFamily="34" charset="0"/>
              <a:ea typeface="MS PGothic" panose="020B0600070205080204" pitchFamily="34" charset="-128"/>
            </a:endParaRPr>
          </a:p>
        </p:txBody>
      </p:sp>
      <p:sp>
        <p:nvSpPr>
          <p:cNvPr id="214023" name="TextBox 14"/>
          <p:cNvSpPr txBox="1">
            <a:spLocks noChangeArrowheads="1"/>
          </p:cNvSpPr>
          <p:nvPr/>
        </p:nvSpPr>
        <p:spPr bwMode="auto">
          <a:xfrm>
            <a:off x="1774825" y="404814"/>
            <a:ext cx="91455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fontAlgn="base">
              <a:spcBef>
                <a:spcPct val="0"/>
              </a:spcBef>
              <a:spcAft>
                <a:spcPct val="0"/>
              </a:spcAft>
            </a:pPr>
            <a:r>
              <a:rPr lang="en-GB" altLang="sv-SE" sz="1400" u="sng">
                <a:solidFill>
                  <a:srgbClr val="000000"/>
                </a:solidFill>
                <a:latin typeface="Arial Narrow" panose="020B0606020202030204" pitchFamily="34" charset="0"/>
                <a:ea typeface="MS PGothic" panose="020B0600070205080204" pitchFamily="34" charset="-128"/>
              </a:rPr>
              <a:t>Grant support: </a:t>
            </a:r>
            <a:r>
              <a:rPr lang="en-GB" altLang="sv-SE" sz="1400" u="sng">
                <a:solidFill>
                  <a:srgbClr val="FF0000"/>
                </a:solidFill>
                <a:latin typeface="Arial Narrow" panose="020B0606020202030204" pitchFamily="34" charset="0"/>
                <a:ea typeface="MS PGothic" panose="020B0600070205080204" pitchFamily="34" charset="-128"/>
              </a:rPr>
              <a:t> </a:t>
            </a:r>
            <a:r>
              <a:rPr lang="en-GB" altLang="sv-SE" sz="1400">
                <a:solidFill>
                  <a:srgbClr val="000000"/>
                </a:solidFill>
                <a:latin typeface="Arial Narrow" panose="020B0606020202030204" pitchFamily="34" charset="0"/>
                <a:ea typeface="MS PGothic" panose="020B0600070205080204" pitchFamily="34" charset="-128"/>
              </a:rPr>
              <a:t/>
            </a:r>
            <a:br>
              <a:rPr lang="en-GB" altLang="sv-SE" sz="1400">
                <a:solidFill>
                  <a:srgbClr val="000000"/>
                </a:solidFill>
                <a:latin typeface="Arial Narrow" panose="020B0606020202030204" pitchFamily="34" charset="0"/>
                <a:ea typeface="MS PGothic" panose="020B0600070205080204" pitchFamily="34" charset="-128"/>
              </a:rPr>
            </a:br>
            <a:r>
              <a:rPr lang="en-GB" altLang="sv-SE" sz="1400">
                <a:solidFill>
                  <a:srgbClr val="000000"/>
                </a:solidFill>
                <a:latin typeface="Arial Narrow" panose="020B0606020202030204" pitchFamily="34" charset="0"/>
                <a:ea typeface="MS PGothic" panose="020B0600070205080204" pitchFamily="34" charset="-128"/>
              </a:rPr>
              <a:t>Alzheimer Association, MetLIfe, Academy of Finland, Swedish Research Council, ALF grants, Social Insurance Institution of Finland, Ministry of Education and Culture of Finland, Novo Nordisk Foundation, Alzheimer</a:t>
            </a:r>
            <a:r>
              <a:rPr lang="en-GB" altLang="en-US" sz="1400">
                <a:solidFill>
                  <a:srgbClr val="000000"/>
                </a:solidFill>
                <a:latin typeface="Arial Narrow" panose="020B0606020202030204" pitchFamily="34" charset="0"/>
                <a:ea typeface="MS PGothic" panose="020B0600070205080204" pitchFamily="34" charset="-128"/>
              </a:rPr>
              <a:t>’</a:t>
            </a:r>
            <a:r>
              <a:rPr lang="en-GB" altLang="sv-SE" sz="1400">
                <a:solidFill>
                  <a:srgbClr val="000000"/>
                </a:solidFill>
                <a:latin typeface="Arial Narrow" panose="020B0606020202030204" pitchFamily="34" charset="0"/>
                <a:ea typeface="MS PGothic" panose="020B0600070205080204" pitchFamily="34" charset="-128"/>
              </a:rPr>
              <a:t>s Research and Prevention Foundation,  EU 7</a:t>
            </a:r>
            <a:r>
              <a:rPr lang="en-GB" altLang="sv-SE" sz="1400" baseline="30000">
                <a:solidFill>
                  <a:srgbClr val="000000"/>
                </a:solidFill>
                <a:latin typeface="Arial Narrow" panose="020B0606020202030204" pitchFamily="34" charset="0"/>
                <a:ea typeface="MS PGothic" panose="020B0600070205080204" pitchFamily="34" charset="-128"/>
              </a:rPr>
              <a:t>th</a:t>
            </a:r>
            <a:r>
              <a:rPr lang="en-GB" altLang="sv-SE" sz="1400">
                <a:solidFill>
                  <a:srgbClr val="000000"/>
                </a:solidFill>
                <a:latin typeface="Arial Narrow" panose="020B0606020202030204" pitchFamily="34" charset="0"/>
                <a:ea typeface="MS PGothic" panose="020B0600070205080204" pitchFamily="34" charset="-128"/>
              </a:rPr>
              <a:t> framework,  AXA Research Foundation, CIMED, JPND, IMI, EiT-Health, Wallenberg Clinical grant, Stiftelse Stockholms Sjukhem</a:t>
            </a:r>
          </a:p>
        </p:txBody>
      </p:sp>
      <p:grpSp>
        <p:nvGrpSpPr>
          <p:cNvPr id="214024" name="Group 5"/>
          <p:cNvGrpSpPr>
            <a:grpSpLocks/>
          </p:cNvGrpSpPr>
          <p:nvPr/>
        </p:nvGrpSpPr>
        <p:grpSpPr bwMode="auto">
          <a:xfrm>
            <a:off x="1760538" y="2273299"/>
            <a:ext cx="1814512" cy="704850"/>
            <a:chOff x="3271838" y="2276475"/>
            <a:chExt cx="2363585" cy="1067437"/>
          </a:xfrm>
        </p:grpSpPr>
        <p:pic>
          <p:nvPicPr>
            <p:cNvPr id="2140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1838" y="2276475"/>
              <a:ext cx="2163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55" name="textruta 1"/>
            <p:cNvSpPr txBox="1">
              <a:spLocks noChangeArrowheads="1"/>
            </p:cNvSpPr>
            <p:nvPr/>
          </p:nvSpPr>
          <p:spPr bwMode="auto">
            <a:xfrm>
              <a:off x="3276598" y="2924175"/>
              <a:ext cx="2358825" cy="4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sv-SE" altLang="sv-SE" sz="1200">
                  <a:solidFill>
                    <a:srgbClr val="000000"/>
                  </a:solidFill>
                  <a:latin typeface="Arial" panose="020B0604020202020204" pitchFamily="34" charset="0"/>
                  <a:ea typeface="MS PGothic" panose="020B0600070205080204" pitchFamily="34" charset="-128"/>
                </a:rPr>
                <a:t>Unit for Clinical Trials </a:t>
              </a:r>
            </a:p>
          </p:txBody>
        </p:sp>
      </p:grpSp>
      <p:pic>
        <p:nvPicPr>
          <p:cNvPr id="21402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338" y="3138489"/>
            <a:ext cx="736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0980" y="4183874"/>
            <a:ext cx="1774825" cy="704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4028" name="Picture 6" descr="UEF_eng_vaaka_1_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539" y="1971676"/>
            <a:ext cx="200183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9" name="Picture 14" descr="logo_suom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2988" y="3554414"/>
            <a:ext cx="23034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4030" name="Group 2"/>
          <p:cNvGrpSpPr>
            <a:grpSpLocks/>
          </p:cNvGrpSpPr>
          <p:nvPr/>
        </p:nvGrpSpPr>
        <p:grpSpPr bwMode="auto">
          <a:xfrm>
            <a:off x="3932238" y="2725738"/>
            <a:ext cx="1720850" cy="785812"/>
            <a:chOff x="3492500" y="3500438"/>
            <a:chExt cx="1721631" cy="785984"/>
          </a:xfrm>
        </p:grpSpPr>
        <p:pic>
          <p:nvPicPr>
            <p:cNvPr id="214052" name="Picture 13" descr="University of Turku"/>
            <p:cNvPicPr>
              <a:picLocks noChangeAspect="1" noChangeArrowheads="1"/>
            </p:cNvPicPr>
            <p:nvPr/>
          </p:nvPicPr>
          <p:blipFill>
            <a:blip r:embed="rId10">
              <a:extLst>
                <a:ext uri="{28A0092B-C50C-407E-A947-70E740481C1C}">
                  <a14:useLocalDpi xmlns:a14="http://schemas.microsoft.com/office/drawing/2010/main" val="0"/>
                </a:ext>
              </a:extLst>
            </a:blip>
            <a:srcRect t="24228" b="26651"/>
            <a:stretch>
              <a:fillRect/>
            </a:stretch>
          </p:blipFill>
          <p:spPr bwMode="auto">
            <a:xfrm>
              <a:off x="3492500" y="3500438"/>
              <a:ext cx="16113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53" name="Rektangel 1"/>
            <p:cNvSpPr>
              <a:spLocks noChangeArrowheads="1"/>
            </p:cNvSpPr>
            <p:nvPr/>
          </p:nvSpPr>
          <p:spPr bwMode="auto">
            <a:xfrm>
              <a:off x="3665616" y="3964089"/>
              <a:ext cx="1548515" cy="32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None/>
              </a:pPr>
              <a:r>
                <a:rPr lang="fi-FI" altLang="sv-SE" sz="1500" b="1" dirty="0">
                  <a:solidFill>
                    <a:srgbClr val="000000"/>
                  </a:solidFill>
                  <a:latin typeface="Arial Narrow" panose="020B0606020202030204" pitchFamily="34" charset="0"/>
                </a:rPr>
                <a:t>Turku PET Centre </a:t>
              </a:r>
            </a:p>
          </p:txBody>
        </p:sp>
      </p:grpSp>
      <p:pic>
        <p:nvPicPr>
          <p:cNvPr id="214031" name="Picture 47" descr="logo_e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6950" y="4087814"/>
            <a:ext cx="22685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32" name="Pictur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73864" y="1357313"/>
            <a:ext cx="3425825" cy="703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14033" name="Group 7"/>
          <p:cNvGrpSpPr>
            <a:grpSpLocks/>
          </p:cNvGrpSpPr>
          <p:nvPr/>
        </p:nvGrpSpPr>
        <p:grpSpPr bwMode="auto">
          <a:xfrm>
            <a:off x="6184900" y="1985963"/>
            <a:ext cx="4438650" cy="1192212"/>
            <a:chOff x="4038018" y="2131364"/>
            <a:chExt cx="4438539" cy="1191482"/>
          </a:xfrm>
        </p:grpSpPr>
        <p:sp>
          <p:nvSpPr>
            <p:cNvPr id="38" name="Rectangle 37">
              <a:extLst>
                <a:ext uri="{FF2B5EF4-FFF2-40B4-BE49-F238E27FC236}">
                  <a16:creationId xmlns:a16="http://schemas.microsoft.com/office/drawing/2014/main" id="{8FEB51B2-B154-40E8-AD7A-23AB49054946}"/>
                </a:ext>
              </a:extLst>
            </p:cNvPr>
            <p:cNvSpPr>
              <a:spLocks noChangeArrowheads="1"/>
            </p:cNvSpPr>
            <p:nvPr/>
          </p:nvSpPr>
          <p:spPr bwMode="auto">
            <a:xfrm>
              <a:off x="5695327" y="2258286"/>
              <a:ext cx="1184245" cy="380767"/>
            </a:xfrm>
            <a:prstGeom prst="rect">
              <a:avLst/>
            </a:prstGeom>
            <a:solidFill>
              <a:srgbClr val="FFFFFF"/>
            </a:solidFill>
            <a:ln w="9525">
              <a:solidFill>
                <a:schemeClr val="accent1"/>
              </a:solid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Aft>
                  <a:spcPts val="600"/>
                </a:spcAft>
                <a:defRPr/>
              </a:pPr>
              <a:r>
                <a:rPr lang="en-US" altLang="fi-FI" sz="1800" b="1" kern="0" dirty="0">
                  <a:solidFill>
                    <a:srgbClr val="000000"/>
                  </a:solidFill>
                  <a:latin typeface="Arial" panose="020B0604020202020204" pitchFamily="34" charset="0"/>
                  <a:cs typeface="Arial" panose="020B0604020202020204" pitchFamily="34" charset="0"/>
                </a:rPr>
                <a:t>FINGER</a:t>
              </a:r>
            </a:p>
          </p:txBody>
        </p:sp>
        <p:sp>
          <p:nvSpPr>
            <p:cNvPr id="39" name="Rectangle 38">
              <a:extLst>
                <a:ext uri="{FF2B5EF4-FFF2-40B4-BE49-F238E27FC236}">
                  <a16:creationId xmlns:a16="http://schemas.microsoft.com/office/drawing/2014/main" id="{F6ABA66B-3604-4571-8D62-934AA11BBADF}"/>
                </a:ext>
              </a:extLst>
            </p:cNvPr>
            <p:cNvSpPr>
              <a:spLocks noChangeArrowheads="1"/>
            </p:cNvSpPr>
            <p:nvPr/>
          </p:nvSpPr>
          <p:spPr bwMode="auto">
            <a:xfrm>
              <a:off x="5533406" y="2954772"/>
              <a:ext cx="1912890" cy="368074"/>
            </a:xfrm>
            <a:prstGeom prst="rect">
              <a:avLst/>
            </a:prstGeom>
            <a:solidFill>
              <a:srgbClr val="FFFFFF"/>
            </a:solidFill>
            <a:ln w="9525">
              <a:solidFill>
                <a:schemeClr val="accent1"/>
              </a:solid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Aft>
                  <a:spcPts val="600"/>
                </a:spcAft>
                <a:defRPr/>
              </a:pPr>
              <a:r>
                <a:rPr lang="en-US" altLang="fi-FI" sz="1800" b="1" kern="0" dirty="0" smtClean="0">
                  <a:solidFill>
                    <a:srgbClr val="000000"/>
                  </a:solidFill>
                  <a:latin typeface="Arial" panose="020B0604020202020204" pitchFamily="34" charset="0"/>
                  <a:cs typeface="Arial" panose="020B0604020202020204" pitchFamily="34" charset="0"/>
                </a:rPr>
                <a:t>MIND-CHINA</a:t>
              </a:r>
              <a:endParaRPr lang="en-US" altLang="fi-FI" sz="1800" b="1" kern="0" dirty="0">
                <a:solidFill>
                  <a:srgbClr val="000000"/>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76F84BDB-7292-443F-9974-62BF0A4EB1E5}"/>
                </a:ext>
              </a:extLst>
            </p:cNvPr>
            <p:cNvSpPr>
              <a:spLocks noChangeArrowheads="1"/>
            </p:cNvSpPr>
            <p:nvPr/>
          </p:nvSpPr>
          <p:spPr bwMode="auto">
            <a:xfrm>
              <a:off x="5963608" y="2645399"/>
              <a:ext cx="1111222" cy="339517"/>
            </a:xfrm>
            <a:prstGeom prst="rect">
              <a:avLst/>
            </a:prstGeom>
            <a:solidFill>
              <a:srgbClr val="FFFFFF"/>
            </a:solidFill>
            <a:ln w="9525">
              <a:solidFill>
                <a:schemeClr val="accent1"/>
              </a:solid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Aft>
                  <a:spcPts val="600"/>
                </a:spcAft>
                <a:defRPr/>
              </a:pPr>
              <a:r>
                <a:rPr lang="en-US" altLang="fi-FI" sz="1800" b="1" kern="0" dirty="0">
                  <a:solidFill>
                    <a:srgbClr val="000000"/>
                  </a:solidFill>
                  <a:latin typeface="Arial" panose="020B0604020202020204" pitchFamily="34" charset="0"/>
                  <a:cs typeface="Arial" panose="020B0604020202020204" pitchFamily="34" charset="0"/>
                </a:rPr>
                <a:t>SINGER</a:t>
              </a:r>
            </a:p>
          </p:txBody>
        </p:sp>
        <p:sp>
          <p:nvSpPr>
            <p:cNvPr id="41" name="Rectangle 40">
              <a:extLst>
                <a:ext uri="{FF2B5EF4-FFF2-40B4-BE49-F238E27FC236}">
                  <a16:creationId xmlns:a16="http://schemas.microsoft.com/office/drawing/2014/main" id="{05308EFD-3430-4BDE-9D34-663A7BCBD6D4}"/>
                </a:ext>
              </a:extLst>
            </p:cNvPr>
            <p:cNvSpPr>
              <a:spLocks noChangeArrowheads="1"/>
            </p:cNvSpPr>
            <p:nvPr/>
          </p:nvSpPr>
          <p:spPr bwMode="auto">
            <a:xfrm>
              <a:off x="7019268" y="2639053"/>
              <a:ext cx="1457289" cy="352209"/>
            </a:xfrm>
            <a:prstGeom prst="rect">
              <a:avLst/>
            </a:prstGeom>
            <a:solidFill>
              <a:srgbClr val="FFFFFF"/>
            </a:solidFill>
            <a:ln w="9525">
              <a:solidFill>
                <a:schemeClr val="accent1"/>
              </a:solid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Aft>
                  <a:spcPts val="600"/>
                </a:spcAft>
                <a:defRPr/>
              </a:pPr>
              <a:r>
                <a:rPr lang="en-US" altLang="fi-FI" sz="1800" b="1" kern="0" dirty="0">
                  <a:solidFill>
                    <a:srgbClr val="000000"/>
                  </a:solidFill>
                  <a:latin typeface="Arial" panose="020B0604020202020204" pitchFamily="34" charset="0"/>
                  <a:cs typeface="Arial" panose="020B0604020202020204" pitchFamily="34" charset="0"/>
                </a:rPr>
                <a:t>UK-FINGER</a:t>
              </a:r>
            </a:p>
          </p:txBody>
        </p:sp>
        <p:sp>
          <p:nvSpPr>
            <p:cNvPr id="42" name="Rectangle 41">
              <a:extLst>
                <a:ext uri="{FF2B5EF4-FFF2-40B4-BE49-F238E27FC236}">
                  <a16:creationId xmlns:a16="http://schemas.microsoft.com/office/drawing/2014/main" id="{87A4D447-A813-4724-9075-B1FD1EA4D465}"/>
                </a:ext>
              </a:extLst>
            </p:cNvPr>
            <p:cNvSpPr>
              <a:spLocks noChangeArrowheads="1"/>
            </p:cNvSpPr>
            <p:nvPr/>
          </p:nvSpPr>
          <p:spPr bwMode="auto">
            <a:xfrm>
              <a:off x="4384084" y="2616842"/>
              <a:ext cx="1596985" cy="337930"/>
            </a:xfrm>
            <a:prstGeom prst="rect">
              <a:avLst/>
            </a:prstGeom>
            <a:solidFill>
              <a:srgbClr val="FFFFFF"/>
            </a:solidFill>
            <a:ln w="9525">
              <a:solidFill>
                <a:schemeClr val="accent1"/>
              </a:solid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Aft>
                  <a:spcPts val="600"/>
                </a:spcAft>
                <a:defRPr/>
              </a:pPr>
              <a:r>
                <a:rPr lang="en-US" altLang="fi-FI" sz="1800" b="1" kern="0" dirty="0">
                  <a:solidFill>
                    <a:srgbClr val="000000"/>
                  </a:solidFill>
                  <a:latin typeface="Arial" panose="020B0604020202020204" pitchFamily="34" charset="0"/>
                  <a:cs typeface="Arial" panose="020B0604020202020204" pitchFamily="34" charset="0"/>
                </a:rPr>
                <a:t>US-POINTER</a:t>
              </a:r>
            </a:p>
          </p:txBody>
        </p:sp>
        <p:sp>
          <p:nvSpPr>
            <p:cNvPr id="43" name="Rectangle 42">
              <a:extLst>
                <a:ext uri="{FF2B5EF4-FFF2-40B4-BE49-F238E27FC236}">
                  <a16:creationId xmlns:a16="http://schemas.microsoft.com/office/drawing/2014/main" id="{F92A3A14-BB12-44CD-963E-7D460778960E}"/>
                </a:ext>
              </a:extLst>
            </p:cNvPr>
            <p:cNvSpPr>
              <a:spLocks noChangeArrowheads="1"/>
            </p:cNvSpPr>
            <p:nvPr/>
          </p:nvSpPr>
          <p:spPr bwMode="auto">
            <a:xfrm>
              <a:off x="4038018" y="2131364"/>
              <a:ext cx="1543011" cy="379180"/>
            </a:xfrm>
            <a:prstGeom prst="rect">
              <a:avLst/>
            </a:prstGeom>
            <a:noFill/>
            <a:ln w="9525">
              <a:no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Aft>
                  <a:spcPts val="600"/>
                </a:spcAft>
                <a:defRPr/>
              </a:pPr>
              <a:r>
                <a:rPr lang="en-US" altLang="fi-FI" b="1" kern="0" dirty="0">
                  <a:solidFill>
                    <a:srgbClr val="000000"/>
                  </a:solidFill>
                  <a:latin typeface="Arial" panose="020B0604020202020204" pitchFamily="34" charset="0"/>
                  <a:cs typeface="Arial" panose="020B0604020202020204" pitchFamily="34" charset="0"/>
                </a:rPr>
                <a:t>All teams</a:t>
              </a:r>
            </a:p>
          </p:txBody>
        </p:sp>
      </p:grpSp>
      <p:pic>
        <p:nvPicPr>
          <p:cNvPr id="214034" name="Picture 16" descr="Imperial_Log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951539" y="5229225"/>
            <a:ext cx="17938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36"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59825" y="5013326"/>
            <a:ext cx="10620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37" name="Pictur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19288" y="6165885"/>
            <a:ext cx="1028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38" name="Picture 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35413" y="5302251"/>
            <a:ext cx="13525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39" name="Picture 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934535" y="5010551"/>
            <a:ext cx="16922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40" name="Picture 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654425" y="6183313"/>
            <a:ext cx="8572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41" name="Picture 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943475" y="6159500"/>
            <a:ext cx="17668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42" name="Picture 6"/>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707189" y="5949950"/>
            <a:ext cx="1620837"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43" name="Picture 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847851" y="3019944"/>
            <a:ext cx="1249363"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44" name="Picture 40" descr="Logo">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94625" y="6597650"/>
            <a:ext cx="2838450" cy="141288"/>
          </a:xfrm>
          <a:prstGeom prst="rect">
            <a:avLst/>
          </a:prstGeom>
          <a:solidFill>
            <a:srgbClr val="0070C0"/>
          </a:solidFill>
          <a:ln w="9525">
            <a:solidFill>
              <a:schemeClr val="tx1"/>
            </a:solidFill>
            <a:miter lim="800000"/>
            <a:headEnd/>
            <a:tailEnd/>
          </a:ln>
        </p:spPr>
      </p:pic>
      <p:pic>
        <p:nvPicPr>
          <p:cNvPr id="214045" name="Picture 39" descr="Kaiser Permanen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543926" y="6342063"/>
            <a:ext cx="1597025" cy="182562"/>
          </a:xfrm>
          <a:prstGeom prst="rect">
            <a:avLst/>
          </a:prstGeom>
          <a:solidFill>
            <a:srgbClr val="0070C0"/>
          </a:solidFill>
          <a:ln w="9525">
            <a:solidFill>
              <a:schemeClr val="tx1"/>
            </a:solidFill>
            <a:miter lim="800000"/>
            <a:headEnd/>
            <a:tailEnd/>
          </a:ln>
        </p:spPr>
      </p:pic>
      <p:pic>
        <p:nvPicPr>
          <p:cNvPr id="44" name="图片 6"/>
          <p:cNvPicPr preferRelativeResize="0">
            <a:picLocks noChangeAspect="1" noChangeArrowheads="1"/>
          </p:cNvPicPr>
          <p:nvPr/>
        </p:nvPicPr>
        <p:blipFill>
          <a:blip r:embed="rId25">
            <a:extLst>
              <a:ext uri="{28A0092B-C50C-407E-A947-70E740481C1C}">
                <a14:useLocalDpi xmlns:a14="http://schemas.microsoft.com/office/drawing/2010/main" val="0"/>
              </a:ext>
            </a:extLst>
          </a:blip>
          <a:srcRect l="12247" t="9303" r="10194" b="6966"/>
          <a:stretch>
            <a:fillRect/>
          </a:stretch>
        </p:blipFill>
        <p:spPr bwMode="auto">
          <a:xfrm>
            <a:off x="2208561" y="3941027"/>
            <a:ext cx="6254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62183" y="5944781"/>
            <a:ext cx="1077912" cy="3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405058" y="5246704"/>
            <a:ext cx="1235037" cy="49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17379" y="3403197"/>
            <a:ext cx="2647428" cy="132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809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snyder\Downloads\IMG_1217 (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9725" t="12407" b="29630"/>
          <a:stretch/>
        </p:blipFill>
        <p:spPr bwMode="auto">
          <a:xfrm>
            <a:off x="6604000" y="1632037"/>
            <a:ext cx="5486400" cy="215809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1524000"/>
          </a:xfrm>
          <a:prstGeom prst="rect">
            <a:avLst/>
          </a:prstGeom>
          <a:solidFill>
            <a:srgbClr val="391553"/>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400">
              <a:solidFill>
                <a:prstClr val="white"/>
              </a:solidFill>
            </a:endParaRPr>
          </a:p>
        </p:txBody>
      </p:sp>
      <p:sp>
        <p:nvSpPr>
          <p:cNvPr id="4" name="Title 1"/>
          <p:cNvSpPr txBox="1">
            <a:spLocks/>
          </p:cNvSpPr>
          <p:nvPr/>
        </p:nvSpPr>
        <p:spPr>
          <a:xfrm>
            <a:off x="3164939" y="106088"/>
            <a:ext cx="8077200" cy="1296988"/>
          </a:xfrm>
          <a:prstGeom prst="rect">
            <a:avLst/>
          </a:prstGeom>
        </p:spPr>
        <p:txBody>
          <a:bodyPr lIns="121917" tIns="60958" rIns="121917" bIns="60958"/>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schemeClr val="bg1"/>
                </a:solidFill>
              </a:rPr>
              <a:t>U</a:t>
            </a:r>
            <a:r>
              <a:rPr lang="en-US" sz="3200" b="1" dirty="0">
                <a:solidFill>
                  <a:schemeClr val="bg1"/>
                </a:solidFill>
              </a:rPr>
              <a:t>.</a:t>
            </a:r>
            <a:r>
              <a:rPr lang="en-US" sz="3200" b="1" u="sng" dirty="0">
                <a:solidFill>
                  <a:schemeClr val="bg1"/>
                </a:solidFill>
              </a:rPr>
              <a:t>S</a:t>
            </a:r>
            <a:r>
              <a:rPr lang="en-US" sz="3200" b="1" dirty="0">
                <a:solidFill>
                  <a:schemeClr val="bg1"/>
                </a:solidFill>
              </a:rPr>
              <a:t>. Study to </a:t>
            </a:r>
            <a:r>
              <a:rPr lang="en-US" sz="3200" b="1" u="sng" dirty="0" smtClean="0">
                <a:solidFill>
                  <a:schemeClr val="bg1"/>
                </a:solidFill>
              </a:rPr>
              <a:t>P</a:t>
            </a:r>
            <a:r>
              <a:rPr lang="en-US" sz="3200" b="1" dirty="0" smtClean="0">
                <a:solidFill>
                  <a:schemeClr val="bg1"/>
                </a:solidFill>
              </a:rPr>
              <a:t>r</a:t>
            </a:r>
            <a:r>
              <a:rPr lang="en-US" sz="3200" b="1" u="sng" dirty="0" smtClean="0">
                <a:solidFill>
                  <a:schemeClr val="bg1"/>
                </a:solidFill>
              </a:rPr>
              <a:t>o</a:t>
            </a:r>
            <a:r>
              <a:rPr lang="en-US" sz="3200" b="1" dirty="0" smtClean="0">
                <a:solidFill>
                  <a:schemeClr val="bg1"/>
                </a:solidFill>
              </a:rPr>
              <a:t>tect </a:t>
            </a:r>
            <a:r>
              <a:rPr lang="en-US" sz="3200" b="1" dirty="0">
                <a:solidFill>
                  <a:schemeClr val="bg1"/>
                </a:solidFill>
              </a:rPr>
              <a:t>Brain Health through </a:t>
            </a:r>
            <a:r>
              <a:rPr lang="en-US" sz="3200" b="1" dirty="0" smtClean="0">
                <a:solidFill>
                  <a:schemeClr val="bg1"/>
                </a:solidFill>
              </a:rPr>
              <a:t>Lifestyle </a:t>
            </a:r>
            <a:r>
              <a:rPr lang="en-US" sz="3200" b="1" u="sng" dirty="0" smtClean="0">
                <a:solidFill>
                  <a:schemeClr val="bg1"/>
                </a:solidFill>
              </a:rPr>
              <a:t>Inte</a:t>
            </a:r>
            <a:r>
              <a:rPr lang="en-US" sz="3200" b="1" dirty="0" smtClean="0">
                <a:solidFill>
                  <a:schemeClr val="bg1"/>
                </a:solidFill>
              </a:rPr>
              <a:t>rvention </a:t>
            </a:r>
            <a:r>
              <a:rPr lang="en-US" sz="3200" b="1" dirty="0">
                <a:solidFill>
                  <a:schemeClr val="bg1"/>
                </a:solidFill>
              </a:rPr>
              <a:t>to </a:t>
            </a:r>
            <a:r>
              <a:rPr lang="en-US" sz="3200" b="1" u="sng" dirty="0">
                <a:solidFill>
                  <a:schemeClr val="bg1"/>
                </a:solidFill>
              </a:rPr>
              <a:t>R</a:t>
            </a:r>
            <a:r>
              <a:rPr lang="en-US" sz="3200" b="1" dirty="0">
                <a:solidFill>
                  <a:schemeClr val="bg1"/>
                </a:solidFill>
              </a:rPr>
              <a:t>educe </a:t>
            </a:r>
            <a:r>
              <a:rPr lang="en-US" sz="3200" b="1" dirty="0" smtClean="0">
                <a:solidFill>
                  <a:schemeClr val="bg1"/>
                </a:solidFill>
              </a:rPr>
              <a:t>Risk</a:t>
            </a:r>
            <a:endParaRPr lang="en-US" sz="3200" b="1" dirty="0"/>
          </a:p>
        </p:txBody>
      </p:sp>
      <p:pic>
        <p:nvPicPr>
          <p:cNvPr id="3074" name="Picture 2" descr="C:\Users\hsnyder\Desktop\USPointer_col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80" y="295169"/>
            <a:ext cx="2807159" cy="8351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29380" y="4379417"/>
            <a:ext cx="12088020" cy="2222205"/>
          </a:xfrm>
        </p:spPr>
        <p:txBody>
          <a:bodyPr>
            <a:noAutofit/>
          </a:bodyPr>
          <a:lstStyle/>
          <a:p>
            <a:r>
              <a:rPr lang="en-US" sz="2000" b="1" dirty="0" smtClean="0"/>
              <a:t>Rush University:</a:t>
            </a:r>
            <a:r>
              <a:rPr lang="en-US" sz="2000" dirty="0" smtClean="0"/>
              <a:t>  Martha Clare Morris, Jennifer </a:t>
            </a:r>
            <a:r>
              <a:rPr lang="en-US" sz="2000" dirty="0" err="1" smtClean="0"/>
              <a:t>Ventrelle</a:t>
            </a:r>
            <a:endParaRPr lang="en-US" sz="2000" dirty="0" smtClean="0"/>
          </a:p>
          <a:p>
            <a:pPr>
              <a:spcBef>
                <a:spcPts val="1200"/>
              </a:spcBef>
            </a:pPr>
            <a:r>
              <a:rPr lang="en-US" sz="2000" b="1" dirty="0" smtClean="0"/>
              <a:t>USC/ATRI</a:t>
            </a:r>
            <a:r>
              <a:rPr lang="en-US" sz="2000" dirty="0" smtClean="0"/>
              <a:t>:  Rema Raman, Gustavo Jimenez,-</a:t>
            </a:r>
            <a:r>
              <a:rPr lang="en-US" sz="2000" dirty="0" err="1" smtClean="0"/>
              <a:t>Maggiora</a:t>
            </a:r>
            <a:r>
              <a:rPr lang="en-US" sz="2000" dirty="0" smtClean="0"/>
              <a:t>  Robert </a:t>
            </a:r>
            <a:r>
              <a:rPr lang="en-US" sz="2000" dirty="0" err="1" smtClean="0"/>
              <a:t>Rissman</a:t>
            </a:r>
            <a:endParaRPr lang="en-US" sz="2000" dirty="0" smtClean="0"/>
          </a:p>
          <a:p>
            <a:pPr>
              <a:spcBef>
                <a:spcPts val="1200"/>
              </a:spcBef>
            </a:pPr>
            <a:r>
              <a:rPr lang="en-US" sz="2000" b="1" dirty="0" smtClean="0"/>
              <a:t>Brigham &amp; Women’s Hospital/Harvard</a:t>
            </a:r>
            <a:r>
              <a:rPr lang="en-US" sz="2000" dirty="0" smtClean="0"/>
              <a:t>:  Kathryn Papp, </a:t>
            </a:r>
            <a:r>
              <a:rPr lang="en-US" sz="2000" dirty="0" err="1" smtClean="0"/>
              <a:t>Dorene</a:t>
            </a:r>
            <a:r>
              <a:rPr lang="en-US" sz="2000" dirty="0" smtClean="0"/>
              <a:t> </a:t>
            </a:r>
            <a:r>
              <a:rPr lang="en-US" sz="2000" dirty="0" err="1" smtClean="0"/>
              <a:t>Rentz</a:t>
            </a:r>
            <a:r>
              <a:rPr lang="en-US" sz="2000" dirty="0" smtClean="0"/>
              <a:t> </a:t>
            </a:r>
          </a:p>
          <a:p>
            <a:pPr>
              <a:spcBef>
                <a:spcPts val="1200"/>
              </a:spcBef>
            </a:pPr>
            <a:r>
              <a:rPr lang="en-US" sz="2000" b="1" dirty="0" smtClean="0"/>
              <a:t>Y-USA</a:t>
            </a:r>
            <a:r>
              <a:rPr lang="en-US" sz="2000" dirty="0" smtClean="0"/>
              <a:t>:  Valerie Lawson</a:t>
            </a:r>
          </a:p>
          <a:p>
            <a:pPr>
              <a:spcBef>
                <a:spcPts val="1200"/>
              </a:spcBef>
            </a:pPr>
            <a:r>
              <a:rPr lang="en-US" sz="2000" b="1" dirty="0" smtClean="0"/>
              <a:t>Alzheimer’s Association</a:t>
            </a:r>
            <a:r>
              <a:rPr lang="en-US" sz="2000" dirty="0" smtClean="0"/>
              <a:t>:  Maria Carrillo, Heather Snyder, Bill Fisher, Glenda Berry, </a:t>
            </a:r>
            <a:r>
              <a:rPr lang="en-US" sz="2000" dirty="0" err="1" smtClean="0"/>
              <a:t>Kenann</a:t>
            </a:r>
            <a:r>
              <a:rPr lang="en-US" sz="2000" dirty="0" smtClean="0"/>
              <a:t> Cassidy, </a:t>
            </a:r>
            <a:r>
              <a:rPr lang="en-US" sz="2000" dirty="0"/>
              <a:t> </a:t>
            </a:r>
            <a:r>
              <a:rPr lang="en-US" sz="2000" dirty="0" smtClean="0"/>
              <a:t>           Elizabeth Edgerly, Katherine Lambert, Claire Day </a:t>
            </a:r>
          </a:p>
        </p:txBody>
      </p:sp>
      <p:sp>
        <p:nvSpPr>
          <p:cNvPr id="8" name="Content Placeholder 4"/>
          <p:cNvSpPr txBox="1">
            <a:spLocks/>
          </p:cNvSpPr>
          <p:nvPr/>
        </p:nvSpPr>
        <p:spPr>
          <a:xfrm>
            <a:off x="129380" y="2534964"/>
            <a:ext cx="6500020" cy="2039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t>Wake Forest</a:t>
            </a:r>
            <a:r>
              <a:rPr lang="en-US" sz="2000" dirty="0" smtClean="0"/>
              <a:t>:  Laura Baker, Mark </a:t>
            </a:r>
            <a:r>
              <a:rPr lang="en-US" sz="2000" dirty="0" err="1" smtClean="0"/>
              <a:t>Espeland</a:t>
            </a:r>
            <a:r>
              <a:rPr lang="en-US" sz="2000" dirty="0" smtClean="0"/>
              <a:t>, Jeff Williamson, Nancy </a:t>
            </a:r>
            <a:r>
              <a:rPr lang="en-US" sz="2000" dirty="0" err="1" smtClean="0"/>
              <a:t>Woolard</a:t>
            </a:r>
            <a:r>
              <a:rPr lang="en-US" sz="2000" dirty="0" smtClean="0"/>
              <a:t>, Jing Su, Scott Rushing, Jeff </a:t>
            </a:r>
            <a:r>
              <a:rPr lang="en-US" sz="2000" dirty="0" err="1" smtClean="0"/>
              <a:t>Katula</a:t>
            </a:r>
            <a:r>
              <a:rPr lang="en-US" sz="2000" dirty="0" smtClean="0"/>
              <a:t>,         Julia Robertson, Iris </a:t>
            </a:r>
            <a:r>
              <a:rPr lang="en-US" sz="2000" dirty="0" err="1" smtClean="0"/>
              <a:t>Leng</a:t>
            </a:r>
            <a:r>
              <a:rPr lang="en-US" sz="2000" dirty="0" smtClean="0"/>
              <a:t>, Dan Beavers, Jo Cleveland</a:t>
            </a:r>
          </a:p>
          <a:p>
            <a:pPr>
              <a:spcBef>
                <a:spcPts val="1200"/>
              </a:spcBef>
            </a:pPr>
            <a:r>
              <a:rPr lang="en-US" sz="2000" b="1" dirty="0" smtClean="0"/>
              <a:t>UC Davis</a:t>
            </a:r>
            <a:r>
              <a:rPr lang="en-US" sz="2000" dirty="0" smtClean="0"/>
              <a:t>:  Rachel </a:t>
            </a:r>
            <a:r>
              <a:rPr lang="en-US" sz="2000" dirty="0" err="1" smtClean="0"/>
              <a:t>Whitmer</a:t>
            </a:r>
            <a:r>
              <a:rPr lang="en-US" sz="2000" dirty="0" smtClean="0"/>
              <a:t>, Charlie </a:t>
            </a:r>
            <a:r>
              <a:rPr lang="en-US" sz="2000" dirty="0" err="1" smtClean="0"/>
              <a:t>DeCarli</a:t>
            </a:r>
            <a:r>
              <a:rPr lang="en-US" sz="2000" dirty="0" smtClean="0"/>
              <a:t>, Sarah Farias</a:t>
            </a:r>
          </a:p>
          <a:p>
            <a:pPr>
              <a:spcBef>
                <a:spcPts val="1200"/>
              </a:spcBef>
            </a:pPr>
            <a:r>
              <a:rPr lang="en-US" sz="2000" b="1" dirty="0" smtClean="0"/>
              <a:t>FINGER team</a:t>
            </a:r>
            <a:r>
              <a:rPr lang="en-US" sz="2000" dirty="0" smtClean="0"/>
              <a:t>:  </a:t>
            </a:r>
            <a:r>
              <a:rPr lang="en-US" sz="2000" dirty="0" err="1" smtClean="0"/>
              <a:t>Miia</a:t>
            </a:r>
            <a:r>
              <a:rPr lang="en-US" sz="2000" dirty="0" smtClean="0"/>
              <a:t> </a:t>
            </a:r>
            <a:r>
              <a:rPr lang="en-US" sz="2000" dirty="0" err="1"/>
              <a:t>Kivipelto</a:t>
            </a:r>
            <a:r>
              <a:rPr lang="en-US" sz="2000" dirty="0"/>
              <a:t>, </a:t>
            </a:r>
            <a:r>
              <a:rPr lang="en-US" sz="2000" dirty="0" err="1"/>
              <a:t>Tiia</a:t>
            </a:r>
            <a:r>
              <a:rPr lang="en-US" sz="2000" dirty="0"/>
              <a:t> </a:t>
            </a:r>
            <a:r>
              <a:rPr lang="en-US" sz="2000" dirty="0" err="1"/>
              <a:t>Ngandu</a:t>
            </a:r>
            <a:r>
              <a:rPr lang="en-US" sz="2000" dirty="0"/>
              <a:t>, Alina </a:t>
            </a:r>
            <a:r>
              <a:rPr lang="en-US" sz="2000" dirty="0" err="1"/>
              <a:t>Soloman</a:t>
            </a:r>
            <a:r>
              <a:rPr lang="en-US" sz="2000" dirty="0"/>
              <a:t> </a:t>
            </a:r>
            <a:endParaRPr lang="en-US" sz="2000" dirty="0" smtClean="0"/>
          </a:p>
        </p:txBody>
      </p:sp>
      <p:sp>
        <p:nvSpPr>
          <p:cNvPr id="6" name="Rounded Rectangle 5"/>
          <p:cNvSpPr/>
          <p:nvPr/>
        </p:nvSpPr>
        <p:spPr>
          <a:xfrm>
            <a:off x="8178800" y="4114800"/>
            <a:ext cx="3911600" cy="1879600"/>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r>
              <a:rPr lang="en-US" sz="2000" b="1" dirty="0" smtClean="0">
                <a:solidFill>
                  <a:srgbClr val="7030A0"/>
                </a:solidFill>
              </a:rPr>
              <a:t>Industry Partners:</a:t>
            </a:r>
          </a:p>
          <a:p>
            <a:pPr marL="342900" indent="-342900">
              <a:lnSpc>
                <a:spcPct val="90000"/>
              </a:lnSpc>
              <a:spcBef>
                <a:spcPts val="1200"/>
              </a:spcBef>
              <a:buFont typeface="Arial" charset="0"/>
              <a:buChar char="•"/>
            </a:pPr>
            <a:r>
              <a:rPr lang="en-US" sz="2000" dirty="0" smtClean="0">
                <a:solidFill>
                  <a:srgbClr val="7030A0"/>
                </a:solidFill>
              </a:rPr>
              <a:t>Posit Science</a:t>
            </a:r>
          </a:p>
          <a:p>
            <a:pPr marL="342900" indent="-342900">
              <a:lnSpc>
                <a:spcPct val="90000"/>
              </a:lnSpc>
              <a:buFont typeface="Arial" charset="0"/>
              <a:buChar char="•"/>
            </a:pPr>
            <a:r>
              <a:rPr lang="en-US" sz="2000" dirty="0" smtClean="0">
                <a:solidFill>
                  <a:srgbClr val="7030A0"/>
                </a:solidFill>
              </a:rPr>
              <a:t>Digital </a:t>
            </a:r>
            <a:r>
              <a:rPr lang="en-US" sz="2000" dirty="0">
                <a:solidFill>
                  <a:srgbClr val="7030A0"/>
                </a:solidFill>
              </a:rPr>
              <a:t>Cognition </a:t>
            </a:r>
            <a:r>
              <a:rPr lang="en-US" sz="2000" dirty="0" smtClean="0">
                <a:solidFill>
                  <a:srgbClr val="7030A0"/>
                </a:solidFill>
              </a:rPr>
              <a:t>Technologies, </a:t>
            </a:r>
            <a:r>
              <a:rPr lang="en-US" sz="2000" dirty="0" err="1" smtClean="0">
                <a:solidFill>
                  <a:srgbClr val="7030A0"/>
                </a:solidFill>
              </a:rPr>
              <a:t>Cogstate</a:t>
            </a:r>
            <a:endParaRPr lang="en-US" sz="2000" dirty="0" smtClean="0">
              <a:solidFill>
                <a:srgbClr val="7030A0"/>
              </a:solidFill>
            </a:endParaRPr>
          </a:p>
          <a:p>
            <a:pPr marL="342900" indent="-342900">
              <a:lnSpc>
                <a:spcPct val="90000"/>
              </a:lnSpc>
              <a:buFont typeface="Arial" charset="0"/>
              <a:buChar char="•"/>
            </a:pPr>
            <a:r>
              <a:rPr lang="en-US" sz="2000" dirty="0" err="1" smtClean="0">
                <a:solidFill>
                  <a:srgbClr val="7030A0"/>
                </a:solidFill>
              </a:rPr>
              <a:t>Wellpepper</a:t>
            </a:r>
            <a:r>
              <a:rPr lang="en-US" sz="2000" dirty="0" smtClean="0">
                <a:solidFill>
                  <a:srgbClr val="7030A0"/>
                </a:solidFill>
              </a:rPr>
              <a:t>, </a:t>
            </a:r>
            <a:r>
              <a:rPr lang="en-US" sz="2000" dirty="0" err="1" smtClean="0">
                <a:solidFill>
                  <a:srgbClr val="7030A0"/>
                </a:solidFill>
              </a:rPr>
              <a:t>FitBit</a:t>
            </a:r>
            <a:r>
              <a:rPr lang="en-US" sz="2000" dirty="0" smtClean="0">
                <a:solidFill>
                  <a:srgbClr val="7030A0"/>
                </a:solidFill>
              </a:rPr>
              <a:t>, YMCA</a:t>
            </a:r>
          </a:p>
        </p:txBody>
      </p:sp>
      <p:sp>
        <p:nvSpPr>
          <p:cNvPr id="2" name="TextBox 1"/>
          <p:cNvSpPr txBox="1"/>
          <p:nvPr/>
        </p:nvSpPr>
        <p:spPr>
          <a:xfrm>
            <a:off x="129746" y="1660315"/>
            <a:ext cx="2157963" cy="584775"/>
          </a:xfrm>
          <a:prstGeom prst="rect">
            <a:avLst/>
          </a:prstGeom>
          <a:noFill/>
        </p:spPr>
        <p:txBody>
          <a:bodyPr wrap="none" rtlCol="0">
            <a:spAutoFit/>
          </a:bodyPr>
          <a:lstStyle/>
          <a:p>
            <a:r>
              <a:rPr lang="en-US" sz="3200" b="1" smtClean="0">
                <a:solidFill>
                  <a:srgbClr val="521B93"/>
                </a:solidFill>
              </a:rPr>
              <a:t>Study </a:t>
            </a:r>
            <a:r>
              <a:rPr lang="en-US" sz="3200" b="1" dirty="0" smtClean="0">
                <a:solidFill>
                  <a:srgbClr val="521B93"/>
                </a:solidFill>
              </a:rPr>
              <a:t>Team</a:t>
            </a:r>
            <a:endParaRPr lang="en-US" sz="3200" b="1" dirty="0">
              <a:solidFill>
                <a:srgbClr val="521B93"/>
              </a:solidFill>
            </a:endParaRPr>
          </a:p>
        </p:txBody>
      </p:sp>
    </p:spTree>
    <p:extLst>
      <p:ext uri="{BB962C8B-B14F-4D97-AF65-F5344CB8AC3E}">
        <p14:creationId xmlns:p14="http://schemas.microsoft.com/office/powerpoint/2010/main" val="3181955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16270"/>
            <a:ext cx="10515600" cy="1325563"/>
          </a:xfrm>
        </p:spPr>
        <p:txBody>
          <a:bodyPr>
            <a:noAutofit/>
          </a:bodyPr>
          <a:lstStyle/>
          <a:p>
            <a:pPr algn="ctr"/>
            <a:r>
              <a:rPr lang="en-GB" sz="2800" b="1" dirty="0" err="1">
                <a:solidFill>
                  <a:srgbClr val="9E2E79"/>
                </a:solidFill>
                <a:latin typeface="Arial" panose="020B0604020202020204" pitchFamily="34" charset="0"/>
                <a:ea typeface="Calibri" panose="020F0502020204030204" pitchFamily="34" charset="0"/>
                <a:cs typeface="Times New Roman" panose="02020603050405020304" pitchFamily="18" charset="0"/>
              </a:rPr>
              <a:t>SINGapore</a:t>
            </a:r>
            <a:r>
              <a:rPr lang="en-GB" sz="2800" b="1" dirty="0">
                <a:solidFill>
                  <a:srgbClr val="9E2E79"/>
                </a:solidFill>
                <a:latin typeface="Arial" panose="020B0604020202020204" pitchFamily="34" charset="0"/>
                <a:ea typeface="Calibri" panose="020F0502020204030204" pitchFamily="34" charset="0"/>
                <a:cs typeface="Times New Roman" panose="02020603050405020304" pitchFamily="18" charset="0"/>
              </a:rPr>
              <a:t> intervention study to </a:t>
            </a:r>
            <a:r>
              <a:rPr lang="en-GB" sz="2800" b="1" dirty="0" err="1">
                <a:solidFill>
                  <a:srgbClr val="9E2E79"/>
                </a:solidFill>
                <a:latin typeface="Arial" panose="020B0604020202020204" pitchFamily="34" charset="0"/>
                <a:ea typeface="Calibri" panose="020F0502020204030204" pitchFamily="34" charset="0"/>
                <a:cs typeface="Times New Roman" panose="02020603050405020304" pitchFamily="18" charset="0"/>
              </a:rPr>
              <a:t>prevEnt</a:t>
            </a:r>
            <a:r>
              <a:rPr lang="en-GB" sz="2800" b="1" dirty="0">
                <a:solidFill>
                  <a:srgbClr val="9E2E79"/>
                </a:solidFill>
                <a:latin typeface="Arial" panose="020B0604020202020204" pitchFamily="34" charset="0"/>
                <a:ea typeface="Calibri" panose="020F0502020204030204" pitchFamily="34" charset="0"/>
                <a:cs typeface="Times New Roman" panose="02020603050405020304" pitchFamily="18" charset="0"/>
              </a:rPr>
              <a:t> </a:t>
            </a:r>
            <a:r>
              <a:rPr lang="en-GB" sz="2800" b="1" dirty="0" err="1">
                <a:solidFill>
                  <a:srgbClr val="9E2E79"/>
                </a:solidFill>
                <a:latin typeface="Arial" panose="020B0604020202020204" pitchFamily="34" charset="0"/>
                <a:ea typeface="Calibri" panose="020F0502020204030204" pitchFamily="34" charset="0"/>
                <a:cs typeface="Times New Roman" panose="02020603050405020304" pitchFamily="18" charset="0"/>
              </a:rPr>
              <a:t>coGnitive</a:t>
            </a:r>
            <a:r>
              <a:rPr lang="en-GB" sz="2800" b="1" dirty="0">
                <a:solidFill>
                  <a:srgbClr val="9E2E79"/>
                </a:solidFill>
                <a:latin typeface="Arial" panose="020B0604020202020204" pitchFamily="34" charset="0"/>
                <a:ea typeface="Calibri" panose="020F0502020204030204" pitchFamily="34" charset="0"/>
                <a:cs typeface="Times New Roman" panose="02020603050405020304" pitchFamily="18" charset="0"/>
              </a:rPr>
              <a:t> impairment and disability (SINGER) study</a:t>
            </a:r>
            <a:endParaRPr lang="en-US" sz="2800" dirty="0">
              <a:solidFill>
                <a:srgbClr val="9E2E79"/>
              </a:solidFill>
            </a:endParaRPr>
          </a:p>
        </p:txBody>
      </p:sp>
      <p:sp>
        <p:nvSpPr>
          <p:cNvPr id="5" name="Content Placeholder 4"/>
          <p:cNvSpPr>
            <a:spLocks noGrp="1"/>
          </p:cNvSpPr>
          <p:nvPr>
            <p:ph idx="1"/>
          </p:nvPr>
        </p:nvSpPr>
        <p:spPr>
          <a:xfrm>
            <a:off x="753139" y="1687403"/>
            <a:ext cx="10953307" cy="4843735"/>
          </a:xfrm>
        </p:spPr>
        <p:txBody>
          <a:bodyPr>
            <a:normAutofit/>
          </a:bodyPr>
          <a:lstStyle/>
          <a:p>
            <a:r>
              <a:rPr lang="en-US" sz="2400" dirty="0" smtClean="0">
                <a:latin typeface="Arial" panose="020B0604020202020204" pitchFamily="34" charset="0"/>
                <a:cs typeface="Arial" panose="020B0604020202020204" pitchFamily="34" charset="0"/>
              </a:rPr>
              <a:t>RCT </a:t>
            </a:r>
            <a:r>
              <a:rPr lang="en-US" sz="2400" dirty="0">
                <a:latin typeface="Arial" panose="020B0604020202020204" pitchFamily="34" charset="0"/>
                <a:cs typeface="Arial" panose="020B0604020202020204" pitchFamily="34" charset="0"/>
              </a:rPr>
              <a:t>of </a:t>
            </a:r>
            <a:r>
              <a:rPr lang="en-US" sz="2400" dirty="0" err="1" smtClean="0">
                <a:latin typeface="Arial" panose="020B0604020202020204" pitchFamily="34" charset="0"/>
                <a:cs typeface="Arial" panose="020B0604020202020204" pitchFamily="34" charset="0"/>
              </a:rPr>
              <a:t>multidomian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interventions in elderly patients at risk of cognitive decline </a:t>
            </a:r>
          </a:p>
          <a:p>
            <a:pPr lvl="1"/>
            <a:r>
              <a:rPr lang="en-US" dirty="0">
                <a:latin typeface="Arial" panose="020B0604020202020204" pitchFamily="34" charset="0"/>
                <a:cs typeface="Arial" panose="020B0604020202020204" pitchFamily="34" charset="0"/>
              </a:rPr>
              <a:t>Cognitive (X Xu)</a:t>
            </a:r>
          </a:p>
          <a:p>
            <a:pPr lvl="1"/>
            <a:r>
              <a:rPr lang="en-US" dirty="0">
                <a:latin typeface="Arial" panose="020B0604020202020204" pitchFamily="34" charset="0"/>
                <a:cs typeface="Arial" panose="020B0604020202020204" pitchFamily="34" charset="0"/>
              </a:rPr>
              <a:t>Diet (CJ Henry)</a:t>
            </a:r>
          </a:p>
          <a:p>
            <a:pPr lvl="1"/>
            <a:r>
              <a:rPr lang="en-US" dirty="0">
                <a:latin typeface="Arial" panose="020B0604020202020204" pitchFamily="34" charset="0"/>
                <a:cs typeface="Arial" panose="020B0604020202020204" pitchFamily="34" charset="0"/>
              </a:rPr>
              <a:t>Exercise (E Chew)</a:t>
            </a:r>
          </a:p>
          <a:p>
            <a:pPr lvl="1"/>
            <a:r>
              <a:rPr lang="en-US" dirty="0">
                <a:latin typeface="Arial" panose="020B0604020202020204" pitchFamily="34" charset="0"/>
                <a:cs typeface="Arial" panose="020B0604020202020204" pitchFamily="34" charset="0"/>
              </a:rPr>
              <a:t>Vascular risk modification (C Chen)</a:t>
            </a:r>
          </a:p>
          <a:p>
            <a:pPr marL="0" indent="0">
              <a:buNone/>
            </a:pPr>
            <a:endParaRPr lang="en-US" dirty="0" smtClean="0"/>
          </a:p>
        </p:txBody>
      </p:sp>
      <p:sp>
        <p:nvSpPr>
          <p:cNvPr id="8" name="textruta 7"/>
          <p:cNvSpPr txBox="1"/>
          <p:nvPr/>
        </p:nvSpPr>
        <p:spPr>
          <a:xfrm>
            <a:off x="882501" y="3902147"/>
            <a:ext cx="8888819" cy="2308324"/>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sv-SE" sz="2400" dirty="0" smtClean="0">
                <a:latin typeface="Arial" panose="020B0604020202020204" pitchFamily="34" charset="0"/>
                <a:cs typeface="Arial" panose="020B0604020202020204" pitchFamily="34" charset="0"/>
              </a:rPr>
              <a:t>Target population: at risk/MCI </a:t>
            </a:r>
          </a:p>
          <a:p>
            <a:pPr marL="342900" indent="-342900">
              <a:buFont typeface="Arial" panose="020B0604020202020204" pitchFamily="34" charset="0"/>
              <a:buChar char="•"/>
            </a:pPr>
            <a:r>
              <a:rPr lang="sv-SE" sz="2400" dirty="0" smtClean="0">
                <a:latin typeface="Arial" panose="020B0604020202020204" pitchFamily="34" charset="0"/>
                <a:cs typeface="Arial" panose="020B0604020202020204" pitchFamily="34" charset="0"/>
              </a:rPr>
              <a:t>N ~150</a:t>
            </a:r>
          </a:p>
          <a:p>
            <a:pPr marL="342900" indent="-342900">
              <a:buFont typeface="Arial" panose="020B0604020202020204" pitchFamily="34" charset="0"/>
              <a:buChar char="•"/>
            </a:pPr>
            <a:r>
              <a:rPr lang="sv-SE" sz="2400" dirty="0" smtClean="0">
                <a:latin typeface="Arial" panose="020B0604020202020204" pitchFamily="34" charset="0"/>
                <a:cs typeface="Arial" panose="020B0604020202020204" pitchFamily="34" charset="0"/>
              </a:rPr>
              <a:t>Duration 6 </a:t>
            </a:r>
            <a:r>
              <a:rPr lang="sv-SE" sz="2400" dirty="0" err="1" smtClean="0">
                <a:latin typeface="Arial" panose="020B0604020202020204" pitchFamily="34" charset="0"/>
                <a:cs typeface="Arial" panose="020B0604020202020204" pitchFamily="34" charset="0"/>
              </a:rPr>
              <a:t>months</a:t>
            </a:r>
            <a:r>
              <a:rPr lang="sv-SE" sz="2400" dirty="0" smtClean="0">
                <a:latin typeface="Arial" panose="020B0604020202020204" pitchFamily="34" charset="0"/>
                <a:cs typeface="Arial" panose="020B0604020202020204" pitchFamily="34" charset="0"/>
              </a:rPr>
              <a:t>  </a:t>
            </a:r>
            <a:br>
              <a:rPr lang="sv-SE" sz="2400" dirty="0" smtClean="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F</a:t>
            </a:r>
            <a:r>
              <a:rPr lang="en-US" sz="2400" b="1" dirty="0" smtClean="0">
                <a:latin typeface="Arial" panose="020B0604020202020204" pitchFamily="34" charset="0"/>
                <a:cs typeface="Arial" panose="020B0604020202020204" pitchFamily="34" charset="0"/>
              </a:rPr>
              <a:t>easibility study </a:t>
            </a:r>
            <a:r>
              <a:rPr lang="en-US" sz="2400" dirty="0">
                <a:latin typeface="Arial" panose="020B0604020202020204" pitchFamily="34" charset="0"/>
                <a:cs typeface="Arial" panose="020B0604020202020204" pitchFamily="34" charset="0"/>
              </a:rPr>
              <a:t>prior to larger scale study  </a:t>
            </a:r>
            <a:r>
              <a:rPr lang="en-US" sz="2400" dirty="0" smtClean="0">
                <a:latin typeface="Arial" panose="020B0604020202020204" pitchFamily="34" charset="0"/>
                <a:cs typeface="Arial" panose="020B0604020202020204" pitchFamily="34" charset="0"/>
              </a:rPr>
              <a:t>(funded </a:t>
            </a:r>
            <a:r>
              <a:rPr lang="en-US" sz="2400" dirty="0">
                <a:latin typeface="Arial" panose="020B0604020202020204" pitchFamily="34" charset="0"/>
                <a:cs typeface="Arial" panose="020B0604020202020204" pitchFamily="34" charset="0"/>
              </a:rPr>
              <a:t>by NUS Centre for Healthy </a:t>
            </a:r>
            <a:r>
              <a:rPr lang="en-US" sz="2400" dirty="0" smtClean="0">
                <a:latin typeface="Arial" panose="020B0604020202020204" pitchFamily="34" charset="0"/>
                <a:cs typeface="Arial" panose="020B0604020202020204" pitchFamily="34" charset="0"/>
              </a:rPr>
              <a:t>Ageing)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FINGER vs SINGER </a:t>
            </a:r>
            <a:r>
              <a:rPr lang="en-US" sz="2400" dirty="0" smtClean="0">
                <a:latin typeface="Arial" panose="020B0604020202020204" pitchFamily="34" charset="0"/>
                <a:cs typeface="Arial" panose="020B0604020202020204" pitchFamily="34" charset="0"/>
              </a:rPr>
              <a:t>adaptations</a:t>
            </a:r>
          </a:p>
        </p:txBody>
      </p:sp>
      <p:pic>
        <p:nvPicPr>
          <p:cNvPr id="9" name="Bildobjekt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0958" y="3902147"/>
            <a:ext cx="1624416" cy="21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934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spcBef>
                <a:spcPct val="0"/>
              </a:spcBef>
              <a:buClrTx/>
              <a:buFontTx/>
              <a:buNone/>
            </a:pPr>
            <a:fld id="{E4725CF6-B61A-494A-ACB2-BE3BE693632E}" type="slidenum">
              <a:rPr lang="fi-FI" altLang="sv-SE" sz="1000">
                <a:solidFill>
                  <a:srgbClr val="FFFFFF"/>
                </a:solidFill>
                <a:ea typeface="MS PGothic" panose="020B0600070205080204" pitchFamily="34" charset="-128"/>
              </a:rPr>
              <a:pPr eaLnBrk="1" hangingPunct="1">
                <a:spcBef>
                  <a:spcPct val="0"/>
                </a:spcBef>
                <a:buClrTx/>
                <a:buFontTx/>
                <a:buNone/>
              </a:pPr>
              <a:t>16</a:t>
            </a:fld>
            <a:endParaRPr lang="fi-FI" altLang="sv-SE" sz="1000">
              <a:solidFill>
                <a:srgbClr val="FFFFFF"/>
              </a:solidFill>
              <a:ea typeface="MS PGothic" panose="020B0600070205080204" pitchFamily="34" charset="-128"/>
            </a:endParaRPr>
          </a:p>
        </p:txBody>
      </p:sp>
      <p:sp>
        <p:nvSpPr>
          <p:cNvPr id="77827" name="Rectangle 4"/>
          <p:cNvSpPr>
            <a:spLocks noGrp="1" noChangeArrowheads="1"/>
          </p:cNvSpPr>
          <p:nvPr>
            <p:ph type="ctrTitle" idx="4294967295"/>
          </p:nvPr>
        </p:nvSpPr>
        <p:spPr>
          <a:xfrm>
            <a:off x="1741709" y="360611"/>
            <a:ext cx="7605712" cy="639763"/>
          </a:xfrm>
        </p:spPr>
        <p:txBody>
          <a:bodyPr/>
          <a:lstStyle/>
          <a:p>
            <a:pPr eaLnBrk="1" hangingPunct="1"/>
            <a:r>
              <a:rPr lang="nl-NL" altLang="sv-SE" sz="3000" dirty="0" smtClean="0"/>
              <a:t>European Dementia Prevention Initiative</a:t>
            </a:r>
          </a:p>
        </p:txBody>
      </p:sp>
      <p:sp>
        <p:nvSpPr>
          <p:cNvPr id="77828" name="Text Box 8"/>
          <p:cNvSpPr txBox="1">
            <a:spLocks noChangeArrowheads="1"/>
          </p:cNvSpPr>
          <p:nvPr/>
        </p:nvSpPr>
        <p:spPr bwMode="auto">
          <a:xfrm>
            <a:off x="1666757" y="1763799"/>
            <a:ext cx="9631644"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fontAlgn="base">
              <a:lnSpc>
                <a:spcPts val="2600"/>
              </a:lnSpc>
              <a:spcBef>
                <a:spcPct val="0"/>
              </a:spcBef>
              <a:spcAft>
                <a:spcPct val="0"/>
              </a:spcAft>
              <a:buClrTx/>
              <a:buFontTx/>
              <a:buChar char="•"/>
            </a:pPr>
            <a:r>
              <a:rPr lang="en-US" altLang="sv-SE" dirty="0" smtClean="0">
                <a:solidFill>
                  <a:srgbClr val="000000"/>
                </a:solidFill>
                <a:ea typeface="MS PGothic" panose="020B0600070205080204" pitchFamily="34" charset="-128"/>
                <a:cs typeface="Arial" panose="020B0604020202020204" pitchFamily="34" charset="0"/>
              </a:rPr>
              <a:t> </a:t>
            </a:r>
            <a:r>
              <a:rPr lang="en-US" altLang="sv-SE" sz="2400" b="1" dirty="0" smtClean="0">
                <a:solidFill>
                  <a:srgbClr val="000000"/>
                </a:solidFill>
                <a:ea typeface="MS PGothic" panose="020B0600070205080204" pitchFamily="34" charset="-128"/>
                <a:cs typeface="Arial" panose="020B0604020202020204" pitchFamily="34" charset="0"/>
              </a:rPr>
              <a:t>FINGER</a:t>
            </a:r>
            <a:r>
              <a:rPr lang="en-US" altLang="sv-SE" dirty="0" smtClean="0">
                <a:solidFill>
                  <a:srgbClr val="000000"/>
                </a:solidFill>
                <a:ea typeface="MS PGothic" panose="020B0600070205080204" pitchFamily="34" charset="-128"/>
                <a:cs typeface="Arial" panose="020B0604020202020204" pitchFamily="34" charset="0"/>
              </a:rPr>
              <a:t>       Finnish Geriatric Intervention Study to Prevent </a:t>
            </a:r>
          </a:p>
          <a:p>
            <a:pPr fontAlgn="base">
              <a:lnSpc>
                <a:spcPts val="2600"/>
              </a:lnSpc>
              <a:spcBef>
                <a:spcPct val="0"/>
              </a:spcBef>
              <a:spcAft>
                <a:spcPts val="1200"/>
              </a:spcAft>
              <a:buClrTx/>
              <a:buFont typeface="Wingdings" panose="05000000000000000000" pitchFamily="2" charset="2"/>
              <a:buNone/>
            </a:pPr>
            <a:r>
              <a:rPr lang="en-US" altLang="sv-SE" dirty="0" smtClean="0">
                <a:solidFill>
                  <a:srgbClr val="000000"/>
                </a:solidFill>
                <a:ea typeface="MS PGothic" panose="020B0600070205080204" pitchFamily="34" charset="-128"/>
                <a:cs typeface="Arial" panose="020B0604020202020204" pitchFamily="34" charset="0"/>
              </a:rPr>
              <a:t>                          Cognitive Impairment and Disability</a:t>
            </a:r>
            <a:r>
              <a:rPr lang="nl-NL" altLang="sv-SE" dirty="0" smtClean="0">
                <a:solidFill>
                  <a:srgbClr val="000000"/>
                </a:solidFill>
                <a:ea typeface="MS PGothic" panose="020B0600070205080204" pitchFamily="34" charset="-128"/>
                <a:cs typeface="Arial" panose="020B0604020202020204" pitchFamily="34" charset="0"/>
              </a:rPr>
              <a:t> </a:t>
            </a:r>
            <a:r>
              <a:rPr lang="nl-NL" altLang="sv-SE" sz="1400" dirty="0" smtClean="0">
                <a:solidFill>
                  <a:srgbClr val="000000"/>
                </a:solidFill>
                <a:ea typeface="MS PGothic" panose="020B0600070205080204" pitchFamily="34" charset="-128"/>
                <a:cs typeface="Arial" panose="020B0604020202020204" pitchFamily="34" charset="0"/>
              </a:rPr>
              <a:t>(Kivipelto et al.,Lancet 2015) </a:t>
            </a:r>
          </a:p>
          <a:p>
            <a:pPr fontAlgn="base">
              <a:spcBef>
                <a:spcPct val="0"/>
              </a:spcBef>
              <a:spcAft>
                <a:spcPct val="0"/>
              </a:spcAft>
              <a:buClrTx/>
              <a:buFontTx/>
              <a:buChar char="•"/>
            </a:pPr>
            <a:r>
              <a:rPr lang="nl-NL" altLang="sv-SE" dirty="0" smtClean="0">
                <a:solidFill>
                  <a:srgbClr val="000000"/>
                </a:solidFill>
                <a:ea typeface="MS PGothic" panose="020B0600070205080204" pitchFamily="34" charset="-128"/>
                <a:cs typeface="Arial" panose="020B0604020202020204" pitchFamily="34" charset="0"/>
              </a:rPr>
              <a:t> </a:t>
            </a:r>
            <a:r>
              <a:rPr lang="nl-NL" altLang="sv-SE" sz="2400" b="1" dirty="0" smtClean="0">
                <a:solidFill>
                  <a:srgbClr val="000000"/>
                </a:solidFill>
                <a:ea typeface="MS PGothic" panose="020B0600070205080204" pitchFamily="34" charset="-128"/>
                <a:cs typeface="Arial" panose="020B0604020202020204" pitchFamily="34" charset="0"/>
              </a:rPr>
              <a:t>Pre-DIVA</a:t>
            </a:r>
            <a:r>
              <a:rPr lang="nl-NL" altLang="sv-SE" dirty="0" smtClean="0">
                <a:solidFill>
                  <a:srgbClr val="000000"/>
                </a:solidFill>
                <a:ea typeface="MS PGothic" panose="020B0600070205080204" pitchFamily="34" charset="-128"/>
                <a:cs typeface="Arial" panose="020B0604020202020204" pitchFamily="34" charset="0"/>
              </a:rPr>
              <a:t>	Prevention of Dementia by Intensive Vascular Care </a:t>
            </a:r>
          </a:p>
          <a:p>
            <a:pPr fontAlgn="base">
              <a:lnSpc>
                <a:spcPts val="2600"/>
              </a:lnSpc>
              <a:spcBef>
                <a:spcPct val="0"/>
              </a:spcBef>
              <a:spcAft>
                <a:spcPts val="1200"/>
              </a:spcAft>
              <a:buClrTx/>
              <a:buFont typeface="Wingdings" panose="05000000000000000000" pitchFamily="2" charset="2"/>
              <a:buNone/>
            </a:pPr>
            <a:r>
              <a:rPr lang="nl-NL" altLang="sv-SE" dirty="0" smtClean="0">
                <a:solidFill>
                  <a:srgbClr val="000000"/>
                </a:solidFill>
                <a:ea typeface="MS PGothic" panose="020B0600070205080204" pitchFamily="34" charset="-128"/>
                <a:cs typeface="Arial" panose="020B0604020202020204" pitchFamily="34" charset="0"/>
              </a:rPr>
              <a:t>                          </a:t>
            </a:r>
            <a:r>
              <a:rPr lang="en-US" altLang="sv-SE" sz="1400" dirty="0" smtClean="0">
                <a:solidFill>
                  <a:srgbClr val="000000"/>
                </a:solidFill>
                <a:ea typeface="MS PGothic" panose="020B0600070205080204" pitchFamily="34" charset="-128"/>
                <a:cs typeface="Arial" panose="020B0604020202020204" pitchFamily="34" charset="0"/>
              </a:rPr>
              <a:t>(van Charante et al., Lancet 2016) </a:t>
            </a:r>
            <a:endParaRPr lang="nl-NL" altLang="sv-SE" sz="1400" dirty="0" smtClean="0">
              <a:solidFill>
                <a:srgbClr val="000000"/>
              </a:solidFill>
              <a:ea typeface="MS PGothic" panose="020B0600070205080204" pitchFamily="34" charset="-128"/>
              <a:cs typeface="Arial" panose="020B0604020202020204" pitchFamily="34" charset="0"/>
            </a:endParaRPr>
          </a:p>
          <a:p>
            <a:pPr fontAlgn="base">
              <a:lnSpc>
                <a:spcPts val="2600"/>
              </a:lnSpc>
              <a:spcBef>
                <a:spcPct val="0"/>
              </a:spcBef>
              <a:spcAft>
                <a:spcPct val="0"/>
              </a:spcAft>
              <a:buClrTx/>
              <a:buFontTx/>
              <a:buChar char="•"/>
            </a:pPr>
            <a:r>
              <a:rPr lang="nl-NL" altLang="sv-SE" dirty="0" smtClean="0">
                <a:solidFill>
                  <a:srgbClr val="000000"/>
                </a:solidFill>
                <a:ea typeface="MS PGothic" panose="020B0600070205080204" pitchFamily="34" charset="-128"/>
                <a:cs typeface="Arial" panose="020B0604020202020204" pitchFamily="34" charset="0"/>
              </a:rPr>
              <a:t> </a:t>
            </a:r>
            <a:r>
              <a:rPr lang="nl-NL" altLang="sv-SE" sz="2400" b="1" dirty="0" smtClean="0">
                <a:solidFill>
                  <a:srgbClr val="000000"/>
                </a:solidFill>
                <a:ea typeface="MS PGothic" panose="020B0600070205080204" pitchFamily="34" charset="-128"/>
                <a:cs typeface="Arial" panose="020B0604020202020204" pitchFamily="34" charset="0"/>
              </a:rPr>
              <a:t>MAPT</a:t>
            </a:r>
            <a:r>
              <a:rPr lang="nl-NL" altLang="sv-SE" sz="2400" dirty="0" smtClean="0">
                <a:solidFill>
                  <a:srgbClr val="000000"/>
                </a:solidFill>
                <a:ea typeface="MS PGothic" panose="020B0600070205080204" pitchFamily="34" charset="-128"/>
                <a:cs typeface="Arial" panose="020B0604020202020204" pitchFamily="34" charset="0"/>
              </a:rPr>
              <a:t>	</a:t>
            </a:r>
            <a:r>
              <a:rPr lang="en-GB" altLang="sv-SE" dirty="0" err="1" smtClean="0">
                <a:solidFill>
                  <a:srgbClr val="000000"/>
                </a:solidFill>
                <a:ea typeface="MS PGothic" panose="020B0600070205080204" pitchFamily="34" charset="-128"/>
                <a:cs typeface="Arial" panose="020B0604020202020204" pitchFamily="34" charset="0"/>
              </a:rPr>
              <a:t>Multidomain</a:t>
            </a:r>
            <a:r>
              <a:rPr lang="en-GB" altLang="sv-SE" dirty="0" smtClean="0">
                <a:solidFill>
                  <a:srgbClr val="000000"/>
                </a:solidFill>
                <a:ea typeface="MS PGothic" panose="020B0600070205080204" pitchFamily="34" charset="-128"/>
                <a:cs typeface="Arial" panose="020B0604020202020204" pitchFamily="34" charset="0"/>
              </a:rPr>
              <a:t> Alzheimer Preventive Trial </a:t>
            </a:r>
            <a:r>
              <a:rPr lang="en-US" altLang="sv-SE" sz="1400" dirty="0" smtClean="0">
                <a:solidFill>
                  <a:srgbClr val="000000"/>
                </a:solidFill>
                <a:ea typeface="MS PGothic" panose="020B0600070205080204" pitchFamily="34" charset="-128"/>
                <a:cs typeface="Arial" panose="020B0604020202020204" pitchFamily="34" charset="0"/>
              </a:rPr>
              <a:t>(Andrieu et al, Lancet </a:t>
            </a:r>
            <a:r>
              <a:rPr lang="en-US" altLang="sv-SE" sz="1400" dirty="0" err="1" smtClean="0">
                <a:solidFill>
                  <a:srgbClr val="000000"/>
                </a:solidFill>
                <a:ea typeface="MS PGothic" panose="020B0600070205080204" pitchFamily="34" charset="-128"/>
                <a:cs typeface="Arial" panose="020B0604020202020204" pitchFamily="34" charset="0"/>
              </a:rPr>
              <a:t>Neurol</a:t>
            </a:r>
            <a:r>
              <a:rPr lang="en-US" altLang="sv-SE" sz="1400" dirty="0" smtClean="0">
                <a:solidFill>
                  <a:srgbClr val="000000"/>
                </a:solidFill>
                <a:ea typeface="MS PGothic" panose="020B0600070205080204" pitchFamily="34" charset="-128"/>
                <a:cs typeface="Arial" panose="020B0604020202020204" pitchFamily="34" charset="0"/>
              </a:rPr>
              <a:t> 2017)  									</a:t>
            </a:r>
            <a:endParaRPr lang="nl-NL" altLang="sv-SE" sz="1400" dirty="0" smtClean="0">
              <a:solidFill>
                <a:srgbClr val="000000"/>
              </a:solidFill>
              <a:ea typeface="MS PGothic" panose="020B0600070205080204" pitchFamily="34" charset="-128"/>
              <a:cs typeface="Arial" panose="020B0604020202020204" pitchFamily="34" charset="0"/>
            </a:endParaRPr>
          </a:p>
        </p:txBody>
      </p:sp>
      <p:pic>
        <p:nvPicPr>
          <p:cNvPr id="77829" name="Picture 10" descr="Finland_map"/>
          <p:cNvPicPr>
            <a:picLocks noChangeAspect="1" noChangeArrowheads="1"/>
          </p:cNvPicPr>
          <p:nvPr/>
        </p:nvPicPr>
        <p:blipFill>
          <a:blip r:embed="rId3">
            <a:extLst>
              <a:ext uri="{28A0092B-C50C-407E-A947-70E740481C1C}">
                <a14:useLocalDpi xmlns:a14="http://schemas.microsoft.com/office/drawing/2010/main" val="0"/>
              </a:ext>
            </a:extLst>
          </a:blip>
          <a:srcRect t="8881" r="2405" b="9518"/>
          <a:stretch>
            <a:fillRect/>
          </a:stretch>
        </p:blipFill>
        <p:spPr bwMode="auto">
          <a:xfrm>
            <a:off x="3788863" y="4005264"/>
            <a:ext cx="1299075" cy="237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2" descr="Netherlands_map"/>
          <p:cNvPicPr>
            <a:picLocks noChangeAspect="1" noChangeArrowheads="1"/>
          </p:cNvPicPr>
          <p:nvPr/>
        </p:nvPicPr>
        <p:blipFill>
          <a:blip r:embed="rId4">
            <a:extLst>
              <a:ext uri="{28A0092B-C50C-407E-A947-70E740481C1C}">
                <a14:useLocalDpi xmlns:a14="http://schemas.microsoft.com/office/drawing/2010/main" val="0"/>
              </a:ext>
            </a:extLst>
          </a:blip>
          <a:srcRect l="6120" t="6772" r="9814"/>
          <a:stretch>
            <a:fillRect/>
          </a:stretch>
        </p:blipFill>
        <p:spPr bwMode="auto">
          <a:xfrm>
            <a:off x="5667807" y="4005263"/>
            <a:ext cx="1868056" cy="237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50" name="Picture 14" descr="France_map"/>
          <p:cNvPicPr>
            <a:picLocks noChangeAspect="1" noChangeArrowheads="1"/>
          </p:cNvPicPr>
          <p:nvPr/>
        </p:nvPicPr>
        <p:blipFill>
          <a:blip r:embed="rId5"/>
          <a:srcRect l="3859" t="11546" r="13403" b="11546"/>
          <a:stretch>
            <a:fillRect/>
          </a:stretch>
        </p:blipFill>
        <p:spPr bwMode="auto">
          <a:xfrm>
            <a:off x="8112223" y="4014788"/>
            <a:ext cx="2304951" cy="2370267"/>
          </a:xfrm>
          <a:prstGeom prst="rect">
            <a:avLst/>
          </a:prstGeom>
          <a:solidFill>
            <a:schemeClr val="accent2">
              <a:lumMod val="40000"/>
              <a:lumOff val="60000"/>
            </a:schemeClr>
          </a:solidFill>
          <a:ln>
            <a:noFill/>
          </a:ln>
        </p:spPr>
      </p:pic>
      <p:pic>
        <p:nvPicPr>
          <p:cNvPr id="77832" name="Picture 21" descr="Sweden map."/>
          <p:cNvPicPr>
            <a:picLocks noChangeAspect="1" noChangeArrowheads="1"/>
          </p:cNvPicPr>
          <p:nvPr/>
        </p:nvPicPr>
        <p:blipFill>
          <a:blip r:embed="rId6">
            <a:extLst>
              <a:ext uri="{28A0092B-C50C-407E-A947-70E740481C1C}">
                <a14:useLocalDpi xmlns:a14="http://schemas.microsoft.com/office/drawing/2010/main" val="0"/>
              </a:ext>
            </a:extLst>
          </a:blip>
          <a:srcRect t="3424" r="2965"/>
          <a:stretch>
            <a:fillRect/>
          </a:stretch>
        </p:blipFill>
        <p:spPr bwMode="auto">
          <a:xfrm>
            <a:off x="2117505" y="4005263"/>
            <a:ext cx="1098770" cy="236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14" y="192840"/>
            <a:ext cx="12001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4" name="TextBox 1"/>
          <p:cNvSpPr txBox="1">
            <a:spLocks noChangeArrowheads="1"/>
          </p:cNvSpPr>
          <p:nvPr/>
        </p:nvSpPr>
        <p:spPr bwMode="auto">
          <a:xfrm>
            <a:off x="110964" y="1370765"/>
            <a:ext cx="213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fontAlgn="base">
              <a:spcBef>
                <a:spcPct val="0"/>
              </a:spcBef>
              <a:spcAft>
                <a:spcPct val="0"/>
              </a:spcAft>
              <a:buClrTx/>
              <a:buFontTx/>
              <a:buNone/>
            </a:pPr>
            <a:r>
              <a:rPr lang="fi-FI" altLang="sv-SE" sz="1800" smtClean="0">
                <a:solidFill>
                  <a:srgbClr val="000000"/>
                </a:solidFill>
                <a:ea typeface="MS PGothic" panose="020B0600070205080204" pitchFamily="34" charset="-128"/>
              </a:rPr>
              <a:t>www.edpi.org</a:t>
            </a:r>
          </a:p>
        </p:txBody>
      </p:sp>
      <p:sp>
        <p:nvSpPr>
          <p:cNvPr id="13" name="textruta 12"/>
          <p:cNvSpPr txBox="1">
            <a:spLocks noChangeArrowheads="1"/>
          </p:cNvSpPr>
          <p:nvPr/>
        </p:nvSpPr>
        <p:spPr bwMode="auto">
          <a:xfrm>
            <a:off x="4044950" y="4014788"/>
            <a:ext cx="4248150" cy="769937"/>
          </a:xfrm>
          <a:prstGeom prst="rect">
            <a:avLst/>
          </a:prstGeom>
          <a:solidFill>
            <a:srgbClr val="8DE3FF"/>
          </a:solidFill>
          <a:ln w="28575">
            <a:solidFill>
              <a:schemeClr val="tx1"/>
            </a:solidFill>
            <a:miter lim="800000"/>
            <a:headEnd/>
            <a:tailEnd/>
          </a:ln>
        </p:spPr>
        <p:txBody>
          <a:bodyPr lIns="91430" tIns="45715" rIns="91430" bIns="45715">
            <a:spAutoFit/>
          </a:bodyPr>
          <a:lstStyle/>
          <a:p>
            <a:pPr algn="ctr" eaLnBrk="0" fontAlgn="base" hangingPunct="0">
              <a:spcBef>
                <a:spcPct val="0"/>
              </a:spcBef>
              <a:spcAft>
                <a:spcPct val="0"/>
              </a:spcAft>
            </a:pPr>
            <a:r>
              <a:rPr lang="en-GB" altLang="sv-SE" sz="2200" b="1" dirty="0" smtClean="0">
                <a:solidFill>
                  <a:srgbClr val="000000"/>
                </a:solidFill>
              </a:rPr>
              <a:t>Data pooling &amp; joint analyses </a:t>
            </a:r>
            <a:br>
              <a:rPr lang="en-GB" altLang="sv-SE" sz="2200" b="1" dirty="0" smtClean="0">
                <a:solidFill>
                  <a:srgbClr val="000000"/>
                </a:solidFill>
              </a:rPr>
            </a:br>
            <a:r>
              <a:rPr lang="en-GB" altLang="sv-SE" sz="2200" b="1" dirty="0" smtClean="0">
                <a:solidFill>
                  <a:srgbClr val="000000"/>
                </a:solidFill>
              </a:rPr>
              <a:t>&gt; 6000 participants </a:t>
            </a:r>
          </a:p>
        </p:txBody>
      </p:sp>
      <p:sp>
        <p:nvSpPr>
          <p:cNvPr id="2" name="textruta 1"/>
          <p:cNvSpPr txBox="1">
            <a:spLocks noChangeArrowheads="1"/>
          </p:cNvSpPr>
          <p:nvPr/>
        </p:nvSpPr>
        <p:spPr bwMode="auto">
          <a:xfrm>
            <a:off x="2117505" y="4985345"/>
            <a:ext cx="8299670" cy="1323975"/>
          </a:xfrm>
          <a:prstGeom prst="rect">
            <a:avLst/>
          </a:prstGeom>
          <a:solidFill>
            <a:srgbClr val="8DE3FF"/>
          </a:solidFill>
          <a:ln w="9525">
            <a:solidFill>
              <a:schemeClr val="tx1"/>
            </a:solidFill>
            <a:miter lim="800000"/>
            <a:headEnd/>
            <a:tailEnd/>
          </a:ln>
        </p:spPr>
        <p:txBody>
          <a:bodyPr wrap="square">
            <a:spAutoFit/>
          </a:bodyPr>
          <a:lstStyle/>
          <a:p>
            <a:pPr eaLnBrk="0" fontAlgn="base" hangingPunct="0">
              <a:spcBef>
                <a:spcPct val="0"/>
              </a:spcBef>
              <a:spcAft>
                <a:spcPct val="0"/>
              </a:spcAft>
            </a:pPr>
            <a:r>
              <a:rPr lang="en-GB" altLang="sv-SE" sz="2000" b="1" dirty="0" smtClean="0">
                <a:solidFill>
                  <a:srgbClr val="000000"/>
                </a:solidFill>
              </a:rPr>
              <a:t>Lessons learned so far:</a:t>
            </a:r>
          </a:p>
          <a:p>
            <a:pPr eaLnBrk="0" fontAlgn="base" hangingPunct="0">
              <a:spcBef>
                <a:spcPct val="0"/>
              </a:spcBef>
              <a:spcAft>
                <a:spcPct val="0"/>
              </a:spcAft>
              <a:buFont typeface="Wingdings" panose="05000000000000000000" pitchFamily="2" charset="2"/>
              <a:buChar char="Ø"/>
            </a:pPr>
            <a:r>
              <a:rPr lang="en-GB" altLang="sv-SE" sz="2000" dirty="0" smtClean="0">
                <a:solidFill>
                  <a:srgbClr val="000000"/>
                </a:solidFill>
              </a:rPr>
              <a:t> Timing: start early!</a:t>
            </a:r>
          </a:p>
          <a:p>
            <a:pPr eaLnBrk="0" fontAlgn="base" hangingPunct="0">
              <a:spcBef>
                <a:spcPct val="0"/>
              </a:spcBef>
              <a:spcAft>
                <a:spcPct val="0"/>
              </a:spcAft>
              <a:buFont typeface="Wingdings" panose="05000000000000000000" pitchFamily="2" charset="2"/>
              <a:buChar char="Ø"/>
            </a:pPr>
            <a:r>
              <a:rPr lang="en-GB" altLang="sv-SE" sz="2000" dirty="0" smtClean="0">
                <a:solidFill>
                  <a:srgbClr val="000000"/>
                </a:solidFill>
              </a:rPr>
              <a:t> Target populations: Focus on </a:t>
            </a:r>
            <a:r>
              <a:rPr lang="en-GB" altLang="sv-SE" sz="2000" i="1" dirty="0" smtClean="0">
                <a:solidFill>
                  <a:srgbClr val="000000"/>
                </a:solidFill>
              </a:rPr>
              <a:t>at-risk</a:t>
            </a:r>
            <a:r>
              <a:rPr lang="en-GB" altLang="sv-SE" sz="2000" dirty="0" smtClean="0">
                <a:solidFill>
                  <a:srgbClr val="000000"/>
                </a:solidFill>
              </a:rPr>
              <a:t> individuals! </a:t>
            </a:r>
          </a:p>
          <a:p>
            <a:pPr eaLnBrk="0" fontAlgn="base" hangingPunct="0">
              <a:spcBef>
                <a:spcPct val="0"/>
              </a:spcBef>
              <a:spcAft>
                <a:spcPct val="0"/>
              </a:spcAft>
              <a:buFont typeface="Wingdings" panose="05000000000000000000" pitchFamily="2" charset="2"/>
              <a:buChar char="Ø"/>
            </a:pPr>
            <a:r>
              <a:rPr lang="en-GB" altLang="sv-SE" sz="2000" dirty="0" smtClean="0">
                <a:solidFill>
                  <a:srgbClr val="000000"/>
                </a:solidFill>
              </a:rPr>
              <a:t> Interventions: Do the right things &amp; </a:t>
            </a:r>
            <a:r>
              <a:rPr lang="en-GB" altLang="sv-SE" sz="2000" i="1" dirty="0" smtClean="0">
                <a:solidFill>
                  <a:srgbClr val="000000"/>
                </a:solidFill>
              </a:rPr>
              <a:t>Do enough of them</a:t>
            </a:r>
            <a:r>
              <a:rPr lang="en-GB" altLang="sv-SE" sz="2000" dirty="0" smtClean="0">
                <a:solidFill>
                  <a:srgbClr val="000000"/>
                </a:solidFill>
              </a:rPr>
              <a:t>!</a:t>
            </a:r>
            <a:endParaRPr lang="sv-SE" altLang="sv-SE" sz="2000" dirty="0" smtClean="0">
              <a:solidFill>
                <a:srgbClr val="000000"/>
              </a:solidFill>
            </a:endParaRPr>
          </a:p>
        </p:txBody>
      </p:sp>
    </p:spTree>
    <p:extLst>
      <p:ext uri="{BB962C8B-B14F-4D97-AF65-F5344CB8AC3E}">
        <p14:creationId xmlns:p14="http://schemas.microsoft.com/office/powerpoint/2010/main" val="1023429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ktangel 3"/>
          <p:cNvSpPr>
            <a:spLocks noGrp="1" noChangeArrowheads="1"/>
          </p:cNvSpPr>
          <p:nvPr>
            <p:ph type="title"/>
          </p:nvPr>
        </p:nvSpPr>
        <p:spPr>
          <a:xfrm>
            <a:off x="2143276" y="173039"/>
            <a:ext cx="8497887" cy="584755"/>
          </a:xfrm>
          <a:solidFill>
            <a:schemeClr val="bg1"/>
          </a:solidFill>
        </p:spPr>
        <p:txBody>
          <a:bodyPr vert="horz" wrap="square" lIns="91421" tIns="45710" rIns="91421" bIns="45710" numCol="1" anchor="t" anchorCtr="0" compatLnSpc="1">
            <a:prstTxWarp prst="textNoShape">
              <a:avLst/>
            </a:prstTxWarp>
            <a:spAutoFit/>
          </a:bodyPr>
          <a:lstStyle/>
          <a:p>
            <a:pPr eaLnBrk="1" hangingPunct="1"/>
            <a:r>
              <a:rPr lang="en-GB" altLang="sv-SE" sz="3200" dirty="0">
                <a:solidFill>
                  <a:srgbClr val="870052"/>
                </a:solidFill>
              </a:rPr>
              <a:t>Dementia prevention: global priority</a:t>
            </a:r>
            <a:endParaRPr lang="en-US" altLang="fi-FI" sz="3200" dirty="0">
              <a:solidFill>
                <a:srgbClr val="4DB8E6"/>
              </a:solidFill>
              <a:cs typeface="Arial" panose="020B0604020202020204" pitchFamily="34" charset="0"/>
            </a:endParaRPr>
          </a:p>
        </p:txBody>
      </p:sp>
      <p:pic>
        <p:nvPicPr>
          <p:cNvPr id="18841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447" y="1088181"/>
            <a:ext cx="2405062"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0"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8757" y="861237"/>
            <a:ext cx="1611092" cy="22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Screen Shot 2017-07-10 at 2.54.51 PM.png"/>
          <p:cNvPicPr>
            <a:picLocks noChangeAspect="1"/>
          </p:cNvPicPr>
          <p:nvPr/>
        </p:nvPicPr>
        <p:blipFill>
          <a:blip r:embed="rId4"/>
          <a:stretch>
            <a:fillRect/>
          </a:stretch>
        </p:blipFill>
        <p:spPr>
          <a:xfrm>
            <a:off x="1688359" y="3860800"/>
            <a:ext cx="8229600" cy="1358900"/>
          </a:xfrm>
          <a:prstGeom prst="rect">
            <a:avLst/>
          </a:prstGeom>
          <a:ln>
            <a:solidFill>
              <a:schemeClr val="accent6">
                <a:lumMod val="60000"/>
                <a:lumOff val="40000"/>
              </a:schemeClr>
            </a:solidFill>
          </a:ln>
        </p:spPr>
      </p:pic>
      <p:sp>
        <p:nvSpPr>
          <p:cNvPr id="188423" name="Rectangle 17"/>
          <p:cNvSpPr>
            <a:spLocks noChangeArrowheads="1"/>
          </p:cNvSpPr>
          <p:nvPr/>
        </p:nvSpPr>
        <p:spPr bwMode="auto">
          <a:xfrm>
            <a:off x="1664807" y="3244998"/>
            <a:ext cx="8402638" cy="40011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14338">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1pPr>
            <a:lvl2pPr marL="742950" indent="-285750" defTabSz="414338">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2pPr>
            <a:lvl3pPr marL="1143000" indent="-228600" defTabSz="414338">
              <a:lnSpc>
                <a:spcPct val="93000"/>
              </a:lnSpc>
              <a:spcAft>
                <a:spcPts val="775"/>
              </a:spcAft>
              <a:buClr>
                <a:srgbClr val="000000"/>
              </a:buClr>
              <a:buSzPct val="100000"/>
              <a:buFont typeface="Times New Roman" panose="02020603050405020304" pitchFamily="18" charset="0"/>
              <a:defRPr sz="2100">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3pPr>
            <a:lvl4pPr marL="1600200" indent="-228600" defTabSz="414338">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4pPr>
            <a:lvl5pPr marL="2057400" indent="-228600" defTabSz="414338">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5pPr>
            <a:lvl6pPr marL="25146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6pPr>
            <a:lvl7pPr marL="29718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7pPr>
            <a:lvl8pPr marL="34290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8pPr>
            <a:lvl9pPr marL="38862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9pPr>
          </a:lstStyle>
          <a:p>
            <a:pPr marL="0" marR="0" lvl="0" indent="0" algn="l" defTabSz="414338" rtl="0" eaLnBrk="1" fontAlgn="auto" latinLnBrk="0" hangingPunct="1">
              <a:lnSpc>
                <a:spcPct val="100000"/>
              </a:lnSpc>
              <a:spcBef>
                <a:spcPts val="0"/>
              </a:spcBef>
              <a:spcAft>
                <a:spcPct val="0"/>
              </a:spcAft>
              <a:buClrTx/>
              <a:buSzTx/>
              <a:buFontTx/>
              <a:buNone/>
              <a:tabLst/>
              <a:defRPr/>
            </a:pPr>
            <a:r>
              <a:rPr kumimoji="0" lang="sv-SE" altLang="fi-FI"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WHO </a:t>
            </a:r>
            <a:r>
              <a:rPr kumimoji="0" lang="en-GB" altLang="fi-FI"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Ministerial Conference on Global Action Against Dementia, 2015</a:t>
            </a:r>
            <a:endParaRPr kumimoji="0" lang="en-US" altLang="fi-FI" sz="2000" b="0" i="0" u="none" strike="noStrike" kern="1200" cap="none" spc="0" normalizeH="0" baseline="0" noProof="0" dirty="0">
              <a:ln>
                <a:noFill/>
              </a:ln>
              <a:solidFill>
                <a:srgbClr val="000000"/>
              </a:solidFill>
              <a:effectLst/>
              <a:uLnTx/>
              <a:uFillTx/>
              <a:latin typeface="Times" panose="02020603050405020304" pitchFamily="18" charset="0"/>
              <a:ea typeface="Microsoft YaHei" panose="020B0503020204020204" pitchFamily="34" charset="-122"/>
            </a:endParaRPr>
          </a:p>
        </p:txBody>
      </p:sp>
      <p:sp>
        <p:nvSpPr>
          <p:cNvPr id="188424" name="TextBox 18"/>
          <p:cNvSpPr txBox="1">
            <a:spLocks noChangeArrowheads="1"/>
          </p:cNvSpPr>
          <p:nvPr/>
        </p:nvSpPr>
        <p:spPr bwMode="auto">
          <a:xfrm>
            <a:off x="5159375" y="38925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14338">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1pPr>
            <a:lvl2pPr marL="742950" indent="-285750" defTabSz="414338">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2pPr>
            <a:lvl3pPr marL="1143000" indent="-228600" defTabSz="414338">
              <a:lnSpc>
                <a:spcPct val="93000"/>
              </a:lnSpc>
              <a:spcAft>
                <a:spcPts val="775"/>
              </a:spcAft>
              <a:buClr>
                <a:srgbClr val="000000"/>
              </a:buClr>
              <a:buSzPct val="100000"/>
              <a:buFont typeface="Times New Roman" panose="02020603050405020304" pitchFamily="18" charset="0"/>
              <a:defRPr sz="2100">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3pPr>
            <a:lvl4pPr marL="1600200" indent="-228600" defTabSz="414338">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4pPr>
            <a:lvl5pPr marL="2057400" indent="-228600" defTabSz="414338">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5pPr>
            <a:lvl6pPr marL="25146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6pPr>
            <a:lvl7pPr marL="29718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7pPr>
            <a:lvl8pPr marL="34290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8pPr>
            <a:lvl9pPr marL="38862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9pPr>
          </a:lstStyle>
          <a:p>
            <a:pPr marL="0" marR="0" lvl="0" indent="0" algn="l" defTabSz="414338" rtl="0" eaLnBrk="1" fontAlgn="auto" latinLnBrk="0" hangingPunct="1">
              <a:lnSpc>
                <a:spcPct val="100000"/>
              </a:lnSpc>
              <a:spcBef>
                <a:spcPts val="0"/>
              </a:spcBef>
              <a:spcAft>
                <a:spcPct val="0"/>
              </a:spcAft>
              <a:buClrTx/>
              <a:buSzTx/>
              <a:buFontTx/>
              <a:buNone/>
              <a:tabLst/>
              <a:defRPr/>
            </a:pPr>
            <a:r>
              <a:rPr kumimoji="0" lang="en-US" altLang="sv-SE"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2016</a:t>
            </a:r>
          </a:p>
        </p:txBody>
      </p:sp>
      <p:pic>
        <p:nvPicPr>
          <p:cNvPr id="3" name="Picture 2" descr="Screen Shot 2017-07-11 at 7.31.27 PM.png"/>
          <p:cNvPicPr>
            <a:picLocks noChangeAspect="1"/>
          </p:cNvPicPr>
          <p:nvPr/>
        </p:nvPicPr>
        <p:blipFill>
          <a:blip r:embed="rId5"/>
          <a:stretch>
            <a:fillRect/>
          </a:stretch>
        </p:blipFill>
        <p:spPr>
          <a:xfrm>
            <a:off x="1654176" y="5384321"/>
            <a:ext cx="8285685" cy="1333500"/>
          </a:xfrm>
          <a:prstGeom prst="rect">
            <a:avLst/>
          </a:prstGeom>
          <a:ln>
            <a:solidFill>
              <a:schemeClr val="accent6">
                <a:lumMod val="60000"/>
                <a:lumOff val="40000"/>
              </a:schemeClr>
            </a:solidFill>
          </a:ln>
        </p:spPr>
      </p:pic>
      <p:pic>
        <p:nvPicPr>
          <p:cNvPr id="188426" name="Picture 12" descr="Screen Shot 2017-07-11 at 7.32.09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16275" y="5373689"/>
            <a:ext cx="12954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7" name="TextBox 13"/>
          <p:cNvSpPr txBox="1">
            <a:spLocks noChangeArrowheads="1"/>
          </p:cNvSpPr>
          <p:nvPr/>
        </p:nvSpPr>
        <p:spPr bwMode="auto">
          <a:xfrm>
            <a:off x="4727575" y="543718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14338">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1pPr>
            <a:lvl2pPr marL="742950" indent="-285750" defTabSz="414338">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2pPr>
            <a:lvl3pPr marL="1143000" indent="-228600" defTabSz="414338">
              <a:lnSpc>
                <a:spcPct val="93000"/>
              </a:lnSpc>
              <a:spcAft>
                <a:spcPts val="775"/>
              </a:spcAft>
              <a:buClr>
                <a:srgbClr val="000000"/>
              </a:buClr>
              <a:buSzPct val="100000"/>
              <a:buFont typeface="Times New Roman" panose="02020603050405020304" pitchFamily="18" charset="0"/>
              <a:defRPr sz="2100">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3pPr>
            <a:lvl4pPr marL="1600200" indent="-228600" defTabSz="414338">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4pPr>
            <a:lvl5pPr marL="2057400" indent="-228600" defTabSz="414338">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5pPr>
            <a:lvl6pPr marL="25146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6pPr>
            <a:lvl7pPr marL="29718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7pPr>
            <a:lvl8pPr marL="34290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8pPr>
            <a:lvl9pPr marL="3886200" indent="-228600" defTabSz="414338"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MS PGothic" panose="020B0600070205080204" pitchFamily="34" charset="-128"/>
                <a:cs typeface="Microsoft YaHei" panose="020B0503020204020204" pitchFamily="34" charset="-122"/>
              </a:defRPr>
            </a:lvl9pPr>
          </a:lstStyle>
          <a:p>
            <a:pPr marL="0" marR="0" lvl="0" indent="0" algn="l" defTabSz="414338" rtl="0" eaLnBrk="1" fontAlgn="auto" latinLnBrk="0" hangingPunct="1">
              <a:lnSpc>
                <a:spcPct val="100000"/>
              </a:lnSpc>
              <a:spcBef>
                <a:spcPts val="0"/>
              </a:spcBef>
              <a:spcAft>
                <a:spcPct val="0"/>
              </a:spcAft>
              <a:buClrTx/>
              <a:buSzTx/>
              <a:buFontTx/>
              <a:buNone/>
              <a:tabLst/>
              <a:defRPr/>
            </a:pPr>
            <a:r>
              <a:rPr kumimoji="0" lang="en-US" altLang="sv-SE"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2016</a:t>
            </a:r>
          </a:p>
        </p:txBody>
      </p:sp>
      <p:sp>
        <p:nvSpPr>
          <p:cNvPr id="2" name="textruta 1"/>
          <p:cNvSpPr txBox="1"/>
          <p:nvPr/>
        </p:nvSpPr>
        <p:spPr>
          <a:xfrm>
            <a:off x="8465033" y="2095462"/>
            <a:ext cx="2736850" cy="646331"/>
          </a:xfrm>
          <a:prstGeom prst="rect">
            <a:avLst/>
          </a:prstGeom>
          <a:solidFill>
            <a:schemeClr val="accent5">
              <a:lumMod val="20000"/>
              <a:lumOff val="80000"/>
            </a:schemeClr>
          </a:solidFill>
          <a:ln w="12700">
            <a:solidFill>
              <a:schemeClr val="accent6"/>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WHO Dementia Risk reduction </a:t>
            </a:r>
            <a:r>
              <a:rPr kumimoji="0" lang="en-GB" sz="1800" b="0" i="0" u="none" strike="noStrike" kern="1200" cap="none" spc="0" normalizeH="0" baseline="0" noProof="0" dirty="0" smtClean="0">
                <a:ln>
                  <a:noFill/>
                </a:ln>
                <a:solidFill>
                  <a:srgbClr val="000000"/>
                </a:solidFill>
                <a:effectLst/>
                <a:uLnTx/>
                <a:uFillTx/>
                <a:latin typeface="Arial"/>
                <a:ea typeface="+mn-ea"/>
                <a:cs typeface="+mn-cs"/>
              </a:rPr>
              <a:t>guidelines2018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399188" y="902422"/>
            <a:ext cx="839965" cy="112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0870" y="1142389"/>
            <a:ext cx="3099978" cy="1655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2418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35150" y="1484784"/>
            <a:ext cx="8005265" cy="4691516"/>
            <a:chOff x="1835150" y="981075"/>
            <a:chExt cx="8686249" cy="5192779"/>
          </a:xfrm>
        </p:grpSpPr>
        <p:sp>
          <p:nvSpPr>
            <p:cNvPr id="70658" name="Oval 8"/>
            <p:cNvSpPr>
              <a:spLocks noChangeArrowheads="1"/>
            </p:cNvSpPr>
            <p:nvPr/>
          </p:nvSpPr>
          <p:spPr bwMode="auto">
            <a:xfrm>
              <a:off x="2635250" y="1557338"/>
              <a:ext cx="5262563" cy="909637"/>
            </a:xfrm>
            <a:prstGeom prst="ellipse">
              <a:avLst/>
            </a:prstGeom>
            <a:solidFill>
              <a:srgbClr val="FFE67D"/>
            </a:solidFill>
            <a:ln w="9525">
              <a:solidFill>
                <a:schemeClr val="tx1"/>
              </a:solidFill>
              <a:round/>
              <a:headEnd/>
              <a:tailEnd/>
            </a:ln>
          </p:spPr>
          <p:txBody>
            <a:bodyPr lIns="91430" tIns="45715" rIns="91430" bIns="45715" anchor="ct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en-GB" altLang="fi-FI" sz="1600" b="1" dirty="0" smtClean="0">
                  <a:solidFill>
                    <a:srgbClr val="000000"/>
                  </a:solidFill>
                  <a:ea typeface="MS PGothic" panose="020B0600070205080204" pitchFamily="34" charset="-128"/>
                </a:rPr>
                <a:t>Unhealthy diet, Alcohol misuse,</a:t>
              </a:r>
            </a:p>
            <a:p>
              <a:pPr algn="ctr" fontAlgn="base">
                <a:spcBef>
                  <a:spcPct val="0"/>
                </a:spcBef>
                <a:spcAft>
                  <a:spcPct val="0"/>
                </a:spcAft>
                <a:buClrTx/>
                <a:buFontTx/>
                <a:buNone/>
              </a:pPr>
              <a:r>
                <a:rPr lang="sv-SE" altLang="fi-FI" sz="1600" b="1" dirty="0" smtClean="0">
                  <a:solidFill>
                    <a:srgbClr val="000000"/>
                  </a:solidFill>
                  <a:ea typeface="MS PGothic" panose="020B0600070205080204" pitchFamily="34" charset="-128"/>
                </a:rPr>
                <a:t>Smoking, Diabetes, Depression</a:t>
              </a:r>
              <a:endParaRPr lang="en-GB" altLang="fi-FI" sz="1600" b="1" dirty="0" smtClean="0">
                <a:solidFill>
                  <a:srgbClr val="000000"/>
                </a:solidFill>
                <a:ea typeface="MS PGothic" panose="020B0600070205080204" pitchFamily="34" charset="-128"/>
              </a:endParaRPr>
            </a:p>
          </p:txBody>
        </p:sp>
        <p:sp>
          <p:nvSpPr>
            <p:cNvPr id="70659" name="Rectangle 21"/>
            <p:cNvSpPr>
              <a:spLocks noChangeArrowheads="1"/>
            </p:cNvSpPr>
            <p:nvPr/>
          </p:nvSpPr>
          <p:spPr bwMode="auto">
            <a:xfrm>
              <a:off x="1835150" y="2255930"/>
              <a:ext cx="1296988" cy="949141"/>
            </a:xfrm>
            <a:prstGeom prst="rect">
              <a:avLst/>
            </a:prstGeom>
            <a:solidFill>
              <a:srgbClr val="CCFFCC"/>
            </a:solidFill>
            <a:ln w="9525">
              <a:solidFill>
                <a:schemeClr val="tx1"/>
              </a:solidFill>
              <a:miter lim="800000"/>
              <a:headEnd/>
              <a:tailEnd/>
            </a:ln>
          </p:spPr>
          <p:txBody>
            <a:bodyPr lIns="35996" tIns="71992" rIns="35996" bIns="45715" anchor="ct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en-GB" altLang="fi-FI" sz="1600" b="1" i="1" smtClean="0">
                  <a:solidFill>
                    <a:srgbClr val="000000"/>
                  </a:solidFill>
                  <a:ea typeface="MS PGothic" panose="020B0600070205080204" pitchFamily="34" charset="-128"/>
                </a:rPr>
                <a:t>APOE</a:t>
              </a:r>
              <a:r>
                <a:rPr lang="en-GB" altLang="fi-FI" sz="1600" b="1" smtClean="0">
                  <a:solidFill>
                    <a:srgbClr val="000000"/>
                  </a:solidFill>
                  <a:ea typeface="MS PGothic" panose="020B0600070205080204" pitchFamily="34" charset="-128"/>
                </a:rPr>
                <a:t>,</a:t>
              </a:r>
            </a:p>
            <a:p>
              <a:pPr algn="ctr" fontAlgn="base">
                <a:spcBef>
                  <a:spcPct val="0"/>
                </a:spcBef>
                <a:spcAft>
                  <a:spcPct val="0"/>
                </a:spcAft>
                <a:buClrTx/>
                <a:buFontTx/>
                <a:buNone/>
              </a:pPr>
              <a:r>
                <a:rPr lang="en-GB" altLang="fi-FI" sz="1600" b="1" smtClean="0">
                  <a:solidFill>
                    <a:srgbClr val="000000"/>
                  </a:solidFill>
                  <a:ea typeface="MS PGothic" panose="020B0600070205080204" pitchFamily="34" charset="-128"/>
                </a:rPr>
                <a:t>other genes </a:t>
              </a:r>
            </a:p>
          </p:txBody>
        </p:sp>
        <p:sp>
          <p:nvSpPr>
            <p:cNvPr id="70660" name="Rectangle 22"/>
            <p:cNvSpPr>
              <a:spLocks noChangeArrowheads="1"/>
            </p:cNvSpPr>
            <p:nvPr/>
          </p:nvSpPr>
          <p:spPr bwMode="auto">
            <a:xfrm>
              <a:off x="8193088" y="3789329"/>
              <a:ext cx="1979613" cy="37471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fi-FI" altLang="fi-FI" sz="1600" b="1" smtClean="0">
                  <a:solidFill>
                    <a:srgbClr val="870052"/>
                  </a:solidFill>
                  <a:ea typeface="MS PGothic" panose="020B0600070205080204" pitchFamily="34" charset="-128"/>
                </a:rPr>
                <a:t>DEMENTIA</a:t>
              </a:r>
            </a:p>
          </p:txBody>
        </p:sp>
        <p:sp>
          <p:nvSpPr>
            <p:cNvPr id="70661" name="Line 23"/>
            <p:cNvSpPr>
              <a:spLocks noChangeShapeType="1"/>
            </p:cNvSpPr>
            <p:nvPr/>
          </p:nvSpPr>
          <p:spPr bwMode="auto">
            <a:xfrm flipV="1">
              <a:off x="2195513" y="3994150"/>
              <a:ext cx="4386262" cy="127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30" tIns="45715" rIns="91430" bIns="45715"/>
            <a:lstStyle/>
            <a:p>
              <a:pPr eaLnBrk="0" fontAlgn="base" hangingPunct="0">
                <a:spcBef>
                  <a:spcPct val="0"/>
                </a:spcBef>
                <a:spcAft>
                  <a:spcPct val="0"/>
                </a:spcAft>
              </a:pPr>
              <a:endParaRPr lang="en-GB" sz="1600" smtClean="0">
                <a:solidFill>
                  <a:srgbClr val="000000"/>
                </a:solidFill>
                <a:latin typeface="Times" panose="02020603050405020304" pitchFamily="18" charset="0"/>
              </a:endParaRPr>
            </a:p>
          </p:txBody>
        </p:sp>
        <p:sp>
          <p:nvSpPr>
            <p:cNvPr id="70662" name="Line 24"/>
            <p:cNvSpPr>
              <a:spLocks noChangeShapeType="1"/>
            </p:cNvSpPr>
            <p:nvPr/>
          </p:nvSpPr>
          <p:spPr bwMode="auto">
            <a:xfrm>
              <a:off x="6643688" y="3994150"/>
              <a:ext cx="1547812" cy="0"/>
            </a:xfrm>
            <a:prstGeom prst="line">
              <a:avLst/>
            </a:prstGeom>
            <a:noFill/>
            <a:ln w="25400">
              <a:solidFill>
                <a:schemeClr val="accent1"/>
              </a:solidFill>
              <a:prstDash val="dash"/>
              <a:round/>
              <a:headEnd/>
              <a:tailEnd/>
            </a:ln>
            <a:extLst>
              <a:ext uri="{909E8E84-426E-40DD-AFC4-6F175D3DCCD1}">
                <a14:hiddenFill xmlns:a14="http://schemas.microsoft.com/office/drawing/2010/main">
                  <a:noFill/>
                </a14:hiddenFill>
              </a:ext>
            </a:extLst>
          </p:spPr>
          <p:txBody>
            <a:bodyPr lIns="91430" tIns="45715" rIns="91430" bIns="45715"/>
            <a:lstStyle/>
            <a:p>
              <a:pPr eaLnBrk="0" fontAlgn="base" hangingPunct="0">
                <a:spcBef>
                  <a:spcPct val="0"/>
                </a:spcBef>
                <a:spcAft>
                  <a:spcPct val="0"/>
                </a:spcAft>
              </a:pPr>
              <a:endParaRPr lang="en-GB" sz="1600" smtClean="0">
                <a:solidFill>
                  <a:srgbClr val="000000"/>
                </a:solidFill>
                <a:latin typeface="Times" panose="02020603050405020304" pitchFamily="18" charset="0"/>
              </a:endParaRPr>
            </a:p>
          </p:txBody>
        </p:sp>
        <p:sp>
          <p:nvSpPr>
            <p:cNvPr id="70663" name="Oval 15"/>
            <p:cNvSpPr>
              <a:spLocks noChangeArrowheads="1"/>
            </p:cNvSpPr>
            <p:nvPr/>
          </p:nvSpPr>
          <p:spPr bwMode="auto">
            <a:xfrm>
              <a:off x="2640013" y="4855125"/>
              <a:ext cx="5219700" cy="908050"/>
            </a:xfrm>
            <a:prstGeom prst="ellipse">
              <a:avLst/>
            </a:prstGeom>
            <a:solidFill>
              <a:srgbClr val="DDB9FF"/>
            </a:solidFill>
            <a:ln w="9525">
              <a:solidFill>
                <a:schemeClr val="tx1"/>
              </a:solidFill>
              <a:round/>
              <a:headEnd/>
              <a:tailEnd/>
            </a:ln>
          </p:spPr>
          <p:txBody>
            <a:bodyPr lIns="91430" tIns="45715" rIns="91430" bIns="45715" anchor="ct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en-GB" altLang="fi-FI" sz="1600" b="1" dirty="0" smtClean="0">
                  <a:solidFill>
                    <a:srgbClr val="000000"/>
                  </a:solidFill>
                  <a:ea typeface="MS PGothic" panose="020B0600070205080204" pitchFamily="34" charset="-128"/>
                </a:rPr>
                <a:t>Physical activity,</a:t>
              </a:r>
            </a:p>
            <a:p>
              <a:pPr algn="ctr" fontAlgn="base">
                <a:spcBef>
                  <a:spcPct val="0"/>
                </a:spcBef>
                <a:spcAft>
                  <a:spcPct val="0"/>
                </a:spcAft>
                <a:buClrTx/>
                <a:buFont typeface="Wingdings" panose="05000000000000000000" pitchFamily="2" charset="2"/>
                <a:buNone/>
              </a:pPr>
              <a:r>
                <a:rPr lang="en-GB" altLang="fi-FI" sz="1600" b="1" dirty="0" smtClean="0">
                  <a:solidFill>
                    <a:srgbClr val="000000"/>
                  </a:solidFill>
                  <a:ea typeface="MS PGothic" panose="020B0600070205080204" pitchFamily="34" charset="-128"/>
                </a:rPr>
                <a:t>Cognitive &amp; social activity</a:t>
              </a:r>
            </a:p>
          </p:txBody>
        </p:sp>
        <p:sp>
          <p:nvSpPr>
            <p:cNvPr id="70664" name="Line 29"/>
            <p:cNvSpPr>
              <a:spLocks noChangeShapeType="1"/>
            </p:cNvSpPr>
            <p:nvPr/>
          </p:nvSpPr>
          <p:spPr bwMode="auto">
            <a:xfrm>
              <a:off x="3486150" y="3829050"/>
              <a:ext cx="0" cy="163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eaLnBrk="0" fontAlgn="base" hangingPunct="0">
                <a:spcBef>
                  <a:spcPct val="0"/>
                </a:spcBef>
                <a:spcAft>
                  <a:spcPct val="0"/>
                </a:spcAft>
              </a:pPr>
              <a:endParaRPr lang="en-GB" sz="1600" smtClean="0">
                <a:solidFill>
                  <a:srgbClr val="000000"/>
                </a:solidFill>
                <a:latin typeface="Times" panose="02020603050405020304" pitchFamily="18" charset="0"/>
              </a:endParaRPr>
            </a:p>
          </p:txBody>
        </p:sp>
        <p:sp>
          <p:nvSpPr>
            <p:cNvPr id="70665" name="Line 31"/>
            <p:cNvSpPr>
              <a:spLocks noChangeShapeType="1"/>
            </p:cNvSpPr>
            <p:nvPr/>
          </p:nvSpPr>
          <p:spPr bwMode="auto">
            <a:xfrm flipH="1">
              <a:off x="6718300" y="3829050"/>
              <a:ext cx="0" cy="184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eaLnBrk="0" fontAlgn="base" hangingPunct="0">
                <a:spcBef>
                  <a:spcPct val="0"/>
                </a:spcBef>
                <a:spcAft>
                  <a:spcPct val="0"/>
                </a:spcAft>
              </a:pPr>
              <a:endParaRPr lang="en-GB" sz="1600" smtClean="0">
                <a:solidFill>
                  <a:srgbClr val="000000"/>
                </a:solidFill>
                <a:latin typeface="Times" panose="02020603050405020304" pitchFamily="18" charset="0"/>
              </a:endParaRPr>
            </a:p>
          </p:txBody>
        </p:sp>
        <p:sp>
          <p:nvSpPr>
            <p:cNvPr id="70666" name="Text Box 35"/>
            <p:cNvSpPr txBox="1">
              <a:spLocks noChangeArrowheads="1"/>
            </p:cNvSpPr>
            <p:nvPr/>
          </p:nvSpPr>
          <p:spPr bwMode="auto">
            <a:xfrm>
              <a:off x="2095500" y="4006850"/>
              <a:ext cx="323848" cy="37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fontAlgn="base">
                <a:spcBef>
                  <a:spcPct val="0"/>
                </a:spcBef>
                <a:spcAft>
                  <a:spcPct val="0"/>
                </a:spcAft>
                <a:buClrTx/>
                <a:buFontTx/>
                <a:buNone/>
              </a:pPr>
              <a:r>
                <a:rPr lang="fi-FI" altLang="fi-FI" sz="1600" b="1" smtClean="0">
                  <a:solidFill>
                    <a:srgbClr val="000000"/>
                  </a:solidFill>
                  <a:ea typeface="MS PGothic" panose="020B0600070205080204" pitchFamily="34" charset="-128"/>
                </a:rPr>
                <a:t>0</a:t>
              </a:r>
            </a:p>
          </p:txBody>
        </p:sp>
        <p:sp>
          <p:nvSpPr>
            <p:cNvPr id="70667" name="Text Box 36"/>
            <p:cNvSpPr txBox="1">
              <a:spLocks noChangeArrowheads="1"/>
            </p:cNvSpPr>
            <p:nvPr/>
          </p:nvSpPr>
          <p:spPr bwMode="auto">
            <a:xfrm>
              <a:off x="3324225" y="3992563"/>
              <a:ext cx="447343" cy="37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fontAlgn="base">
                <a:spcBef>
                  <a:spcPct val="0"/>
                </a:spcBef>
                <a:spcAft>
                  <a:spcPct val="0"/>
                </a:spcAft>
                <a:buClrTx/>
                <a:buFontTx/>
                <a:buNone/>
              </a:pPr>
              <a:r>
                <a:rPr lang="fi-FI" altLang="fi-FI" sz="1600" b="1" smtClean="0">
                  <a:solidFill>
                    <a:srgbClr val="000000"/>
                  </a:solidFill>
                  <a:ea typeface="MS PGothic" panose="020B0600070205080204" pitchFamily="34" charset="-128"/>
                </a:rPr>
                <a:t>20</a:t>
              </a:r>
            </a:p>
          </p:txBody>
        </p:sp>
        <p:sp>
          <p:nvSpPr>
            <p:cNvPr id="70668" name="Text Box 37"/>
            <p:cNvSpPr txBox="1">
              <a:spLocks noChangeArrowheads="1"/>
            </p:cNvSpPr>
            <p:nvPr/>
          </p:nvSpPr>
          <p:spPr bwMode="auto">
            <a:xfrm>
              <a:off x="5353050" y="4006850"/>
              <a:ext cx="447343" cy="37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fontAlgn="base">
                <a:spcBef>
                  <a:spcPct val="0"/>
                </a:spcBef>
                <a:spcAft>
                  <a:spcPct val="0"/>
                </a:spcAft>
                <a:buClrTx/>
                <a:buFontTx/>
                <a:buNone/>
              </a:pPr>
              <a:r>
                <a:rPr lang="fi-FI" altLang="fi-FI" sz="1600" b="1" smtClean="0">
                  <a:solidFill>
                    <a:srgbClr val="000000"/>
                  </a:solidFill>
                  <a:ea typeface="MS PGothic" panose="020B0600070205080204" pitchFamily="34" charset="-128"/>
                </a:rPr>
                <a:t>60</a:t>
              </a:r>
            </a:p>
          </p:txBody>
        </p:sp>
        <p:sp>
          <p:nvSpPr>
            <p:cNvPr id="70669" name="Text Box 38"/>
            <p:cNvSpPr txBox="1">
              <a:spLocks noChangeArrowheads="1"/>
            </p:cNvSpPr>
            <p:nvPr/>
          </p:nvSpPr>
          <p:spPr bwMode="auto">
            <a:xfrm>
              <a:off x="6486525" y="4024313"/>
              <a:ext cx="447343" cy="37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fontAlgn="base">
                <a:spcBef>
                  <a:spcPct val="0"/>
                </a:spcBef>
                <a:spcAft>
                  <a:spcPct val="0"/>
                </a:spcAft>
                <a:buClrTx/>
                <a:buFontTx/>
                <a:buNone/>
              </a:pPr>
              <a:r>
                <a:rPr lang="fi-FI" altLang="fi-FI" sz="1600" b="1" smtClean="0">
                  <a:solidFill>
                    <a:srgbClr val="000000"/>
                  </a:solidFill>
                  <a:ea typeface="MS PGothic" panose="020B0600070205080204" pitchFamily="34" charset="-128"/>
                </a:rPr>
                <a:t>75</a:t>
              </a:r>
            </a:p>
          </p:txBody>
        </p:sp>
        <p:sp>
          <p:nvSpPr>
            <p:cNvPr id="70670" name="Text Box 39"/>
            <p:cNvSpPr txBox="1">
              <a:spLocks noChangeArrowheads="1"/>
            </p:cNvSpPr>
            <p:nvPr/>
          </p:nvSpPr>
          <p:spPr bwMode="auto">
            <a:xfrm>
              <a:off x="3381375" y="3525838"/>
              <a:ext cx="1155265" cy="37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fontAlgn="base">
                <a:spcBef>
                  <a:spcPct val="0"/>
                </a:spcBef>
                <a:spcAft>
                  <a:spcPct val="0"/>
                </a:spcAft>
                <a:buClrTx/>
                <a:buFontTx/>
                <a:buNone/>
              </a:pPr>
              <a:r>
                <a:rPr lang="en-GB" altLang="fi-FI" sz="1600" b="1" smtClean="0">
                  <a:solidFill>
                    <a:srgbClr val="000000"/>
                  </a:solidFill>
                  <a:ea typeface="MS PGothic" panose="020B0600070205080204" pitchFamily="34" charset="-128"/>
                </a:rPr>
                <a:t>Adult life</a:t>
              </a:r>
            </a:p>
          </p:txBody>
        </p:sp>
        <p:sp>
          <p:nvSpPr>
            <p:cNvPr id="70671" name="Text Box 40"/>
            <p:cNvSpPr txBox="1">
              <a:spLocks noChangeArrowheads="1"/>
            </p:cNvSpPr>
            <p:nvPr/>
          </p:nvSpPr>
          <p:spPr bwMode="auto">
            <a:xfrm>
              <a:off x="5192713" y="3521075"/>
              <a:ext cx="983067" cy="37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fontAlgn="base">
                <a:spcBef>
                  <a:spcPct val="0"/>
                </a:spcBef>
                <a:spcAft>
                  <a:spcPct val="0"/>
                </a:spcAft>
                <a:buClrTx/>
                <a:buFontTx/>
                <a:buNone/>
              </a:pPr>
              <a:r>
                <a:rPr lang="en-GB" altLang="fi-FI" sz="1600" b="1" smtClean="0">
                  <a:solidFill>
                    <a:srgbClr val="000000"/>
                  </a:solidFill>
                  <a:ea typeface="MS PGothic" panose="020B0600070205080204" pitchFamily="34" charset="-128"/>
                </a:rPr>
                <a:t>Mid-life</a:t>
              </a:r>
            </a:p>
          </p:txBody>
        </p:sp>
        <p:sp>
          <p:nvSpPr>
            <p:cNvPr id="70672" name="Text Box 41"/>
            <p:cNvSpPr txBox="1">
              <a:spLocks noChangeArrowheads="1"/>
            </p:cNvSpPr>
            <p:nvPr/>
          </p:nvSpPr>
          <p:spPr bwMode="auto">
            <a:xfrm>
              <a:off x="6364288" y="3513138"/>
              <a:ext cx="1056121" cy="37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fontAlgn="base">
                <a:spcBef>
                  <a:spcPct val="0"/>
                </a:spcBef>
                <a:spcAft>
                  <a:spcPct val="0"/>
                </a:spcAft>
                <a:buClrTx/>
                <a:buFontTx/>
                <a:buNone/>
              </a:pPr>
              <a:r>
                <a:rPr lang="en-GB" altLang="fi-FI" sz="1600" b="1" smtClean="0">
                  <a:solidFill>
                    <a:srgbClr val="000000"/>
                  </a:solidFill>
                  <a:ea typeface="MS PGothic" panose="020B0600070205080204" pitchFamily="34" charset="-128"/>
                </a:rPr>
                <a:t>Late-life</a:t>
              </a:r>
            </a:p>
          </p:txBody>
        </p:sp>
        <p:sp>
          <p:nvSpPr>
            <p:cNvPr id="70673" name="Text Box 42"/>
            <p:cNvSpPr txBox="1">
              <a:spLocks noChangeArrowheads="1"/>
            </p:cNvSpPr>
            <p:nvPr/>
          </p:nvSpPr>
          <p:spPr bwMode="auto">
            <a:xfrm>
              <a:off x="5494338" y="4257675"/>
              <a:ext cx="1272985" cy="37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fontAlgn="base">
                <a:spcBef>
                  <a:spcPct val="0"/>
                </a:spcBef>
                <a:spcAft>
                  <a:spcPct val="0"/>
                </a:spcAft>
                <a:buClrTx/>
                <a:buFontTx/>
                <a:buNone/>
              </a:pPr>
              <a:r>
                <a:rPr lang="en-GB" altLang="fi-FI" sz="1600" b="1" i="1" smtClean="0">
                  <a:solidFill>
                    <a:srgbClr val="000000"/>
                  </a:solidFill>
                  <a:ea typeface="MS PGothic" panose="020B0600070205080204" pitchFamily="34" charset="-128"/>
                </a:rPr>
                <a:t>Transition</a:t>
              </a:r>
            </a:p>
          </p:txBody>
        </p:sp>
        <p:sp>
          <p:nvSpPr>
            <p:cNvPr id="70674" name="Oval 14"/>
            <p:cNvSpPr>
              <a:spLocks noChangeArrowheads="1"/>
            </p:cNvSpPr>
            <p:nvPr/>
          </p:nvSpPr>
          <p:spPr bwMode="auto">
            <a:xfrm>
              <a:off x="2668588" y="4378940"/>
              <a:ext cx="2155825" cy="526921"/>
            </a:xfrm>
            <a:prstGeom prst="ellipse">
              <a:avLst/>
            </a:prstGeom>
            <a:solidFill>
              <a:srgbClr val="DCB9FF"/>
            </a:solidFill>
            <a:ln w="9525">
              <a:solidFill>
                <a:schemeClr val="tx1"/>
              </a:solidFill>
              <a:round/>
              <a:headEnd/>
              <a:tailEnd/>
            </a:ln>
          </p:spPr>
          <p:txBody>
            <a:bodyPr lIns="91430" tIns="45715" rIns="91430" bIns="45715" anchor="ct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en-GB" altLang="fi-FI" sz="1600" b="1" smtClean="0">
                  <a:solidFill>
                    <a:srgbClr val="000000"/>
                  </a:solidFill>
                  <a:ea typeface="MS PGothic" panose="020B0600070205080204" pitchFamily="34" charset="-128"/>
                </a:rPr>
                <a:t>Education</a:t>
              </a:r>
            </a:p>
          </p:txBody>
        </p:sp>
        <p:sp>
          <p:nvSpPr>
            <p:cNvPr id="70675" name="Text Box 25"/>
            <p:cNvSpPr txBox="1">
              <a:spLocks noChangeArrowheads="1"/>
            </p:cNvSpPr>
            <p:nvPr/>
          </p:nvSpPr>
          <p:spPr bwMode="auto">
            <a:xfrm>
              <a:off x="2211388" y="5795963"/>
              <a:ext cx="5868988" cy="374716"/>
            </a:xfrm>
            <a:prstGeom prst="rect">
              <a:avLst/>
            </a:prstGeom>
            <a:solidFill>
              <a:srgbClr val="DCB9FF"/>
            </a:solidFill>
            <a:ln w="25400">
              <a:solidFill>
                <a:schemeClr val="tx1"/>
              </a:solidFill>
              <a:miter lim="800000"/>
              <a:headEnd/>
              <a:tailEnd/>
            </a:ln>
          </p:spPr>
          <p:txBody>
            <a:bodyPr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fi-FI" altLang="fi-FI" sz="1600" b="1" smtClean="0">
                  <a:solidFill>
                    <a:srgbClr val="000000"/>
                  </a:solidFill>
                  <a:ea typeface="MS PGothic" panose="020B0600070205080204" pitchFamily="34" charset="-128"/>
                </a:rPr>
                <a:t>PROTECTIVE FACTORS</a:t>
              </a:r>
            </a:p>
          </p:txBody>
        </p:sp>
        <p:sp>
          <p:nvSpPr>
            <p:cNvPr id="70676" name="AutoShape 12"/>
            <p:cNvSpPr>
              <a:spLocks noChangeArrowheads="1"/>
            </p:cNvSpPr>
            <p:nvPr/>
          </p:nvSpPr>
          <p:spPr bwMode="auto">
            <a:xfrm>
              <a:off x="3935413" y="2520950"/>
              <a:ext cx="2808287" cy="1020763"/>
            </a:xfrm>
            <a:prstGeom prst="roundRect">
              <a:avLst>
                <a:gd name="adj" fmla="val 16667"/>
              </a:avLst>
            </a:prstGeom>
            <a:solidFill>
              <a:srgbClr val="FFBD5D"/>
            </a:solidFill>
            <a:ln w="9525">
              <a:solidFill>
                <a:schemeClr val="tx1"/>
              </a:solidFill>
              <a:round/>
              <a:headEnd/>
              <a:tailEnd/>
            </a:ln>
          </p:spPr>
          <p:txBody>
            <a:bodyPr lIns="91430" tIns="45715" rIns="91430" bIns="45715" anchor="ct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fi-FI" altLang="fi-FI" sz="1600" b="1" dirty="0" err="1" smtClean="0">
                  <a:solidFill>
                    <a:srgbClr val="000000"/>
                  </a:solidFill>
                  <a:ea typeface="MS PGothic" panose="020B0600070205080204" pitchFamily="34" charset="-128"/>
                </a:rPr>
                <a:t>High</a:t>
              </a:r>
              <a:r>
                <a:rPr lang="fi-FI" altLang="fi-FI" sz="1600" b="1" dirty="0" smtClean="0">
                  <a:solidFill>
                    <a:srgbClr val="000000"/>
                  </a:solidFill>
                  <a:ea typeface="MS PGothic" panose="020B0600070205080204" pitchFamily="34" charset="-128"/>
                </a:rPr>
                <a:t> </a:t>
              </a:r>
              <a:r>
                <a:rPr lang="fi-FI" altLang="fi-FI" sz="1600" b="1" dirty="0" err="1" smtClean="0">
                  <a:solidFill>
                    <a:srgbClr val="000000"/>
                  </a:solidFill>
                  <a:ea typeface="MS PGothic" panose="020B0600070205080204" pitchFamily="34" charset="-128"/>
                </a:rPr>
                <a:t>blood</a:t>
              </a:r>
              <a:r>
                <a:rPr lang="fi-FI" altLang="fi-FI" sz="1600" b="1" dirty="0" smtClean="0">
                  <a:solidFill>
                    <a:srgbClr val="000000"/>
                  </a:solidFill>
                  <a:ea typeface="MS PGothic" panose="020B0600070205080204" pitchFamily="34" charset="-128"/>
                </a:rPr>
                <a:t> </a:t>
              </a:r>
              <a:r>
                <a:rPr lang="fi-FI" altLang="fi-FI" sz="1600" b="1" dirty="0" err="1" smtClean="0">
                  <a:solidFill>
                    <a:srgbClr val="000000"/>
                  </a:solidFill>
                  <a:ea typeface="MS PGothic" panose="020B0600070205080204" pitchFamily="34" charset="-128"/>
                </a:rPr>
                <a:t>pressure</a:t>
              </a:r>
              <a:endParaRPr lang="fi-FI" altLang="fi-FI" sz="1600" b="1" dirty="0" smtClean="0">
                <a:solidFill>
                  <a:srgbClr val="000000"/>
                </a:solidFill>
                <a:ea typeface="MS PGothic" panose="020B0600070205080204" pitchFamily="34" charset="-128"/>
              </a:endParaRPr>
            </a:p>
            <a:p>
              <a:pPr algn="ctr" fontAlgn="base">
                <a:spcBef>
                  <a:spcPct val="0"/>
                </a:spcBef>
                <a:spcAft>
                  <a:spcPct val="0"/>
                </a:spcAft>
                <a:buClrTx/>
                <a:buFontTx/>
                <a:buNone/>
              </a:pPr>
              <a:r>
                <a:rPr lang="fi-FI" altLang="fi-FI" sz="1600" b="1" dirty="0" err="1" smtClean="0">
                  <a:solidFill>
                    <a:srgbClr val="000000"/>
                  </a:solidFill>
                  <a:ea typeface="MS PGothic" panose="020B0600070205080204" pitchFamily="34" charset="-128"/>
                </a:rPr>
                <a:t>Obesity</a:t>
              </a:r>
              <a:endParaRPr lang="fi-FI" altLang="fi-FI" sz="1600" b="1" dirty="0" smtClean="0">
                <a:solidFill>
                  <a:srgbClr val="000000"/>
                </a:solidFill>
                <a:ea typeface="MS PGothic" panose="020B0600070205080204" pitchFamily="34" charset="-128"/>
              </a:endParaRPr>
            </a:p>
            <a:p>
              <a:pPr algn="ctr" fontAlgn="base">
                <a:spcBef>
                  <a:spcPct val="0"/>
                </a:spcBef>
                <a:spcAft>
                  <a:spcPct val="0"/>
                </a:spcAft>
                <a:buClrTx/>
                <a:buFontTx/>
                <a:buNone/>
              </a:pPr>
              <a:r>
                <a:rPr lang="fi-FI" altLang="fi-FI" sz="1600" b="1" dirty="0" err="1" smtClean="0">
                  <a:solidFill>
                    <a:srgbClr val="000000"/>
                  </a:solidFill>
                  <a:ea typeface="MS PGothic" panose="020B0600070205080204" pitchFamily="34" charset="-128"/>
                </a:rPr>
                <a:t>High</a:t>
              </a:r>
              <a:r>
                <a:rPr lang="fi-FI" altLang="fi-FI" sz="1600" b="1" dirty="0" smtClean="0">
                  <a:solidFill>
                    <a:srgbClr val="000000"/>
                  </a:solidFill>
                  <a:ea typeface="MS PGothic" panose="020B0600070205080204" pitchFamily="34" charset="-128"/>
                </a:rPr>
                <a:t> </a:t>
              </a:r>
              <a:r>
                <a:rPr lang="fi-FI" altLang="fi-FI" sz="1600" b="1" dirty="0" err="1" smtClean="0">
                  <a:solidFill>
                    <a:srgbClr val="000000"/>
                  </a:solidFill>
                  <a:ea typeface="MS PGothic" panose="020B0600070205080204" pitchFamily="34" charset="-128"/>
                </a:rPr>
                <a:t>blood</a:t>
              </a:r>
              <a:r>
                <a:rPr lang="fi-FI" altLang="fi-FI" sz="1600" b="1" dirty="0" smtClean="0">
                  <a:solidFill>
                    <a:srgbClr val="000000"/>
                  </a:solidFill>
                  <a:ea typeface="MS PGothic" panose="020B0600070205080204" pitchFamily="34" charset="-128"/>
                </a:rPr>
                <a:t> </a:t>
              </a:r>
              <a:r>
                <a:rPr lang="fi-FI" altLang="fi-FI" sz="1600" b="1" dirty="0" err="1" smtClean="0">
                  <a:solidFill>
                    <a:srgbClr val="000000"/>
                  </a:solidFill>
                  <a:ea typeface="MS PGothic" panose="020B0600070205080204" pitchFamily="34" charset="-128"/>
                </a:rPr>
                <a:t>cholesterol</a:t>
              </a:r>
              <a:endParaRPr lang="fi-FI" altLang="fi-FI" sz="1600" b="1" dirty="0" smtClean="0">
                <a:solidFill>
                  <a:srgbClr val="000000"/>
                </a:solidFill>
                <a:ea typeface="MS PGothic" panose="020B0600070205080204" pitchFamily="34" charset="-128"/>
              </a:endParaRPr>
            </a:p>
          </p:txBody>
        </p:sp>
        <p:sp>
          <p:nvSpPr>
            <p:cNvPr id="70677" name="AutoShape 20"/>
            <p:cNvSpPr>
              <a:spLocks noChangeArrowheads="1"/>
            </p:cNvSpPr>
            <p:nvPr/>
          </p:nvSpPr>
          <p:spPr bwMode="auto">
            <a:xfrm>
              <a:off x="7992612" y="4390213"/>
              <a:ext cx="2388499" cy="1101762"/>
            </a:xfrm>
            <a:prstGeom prst="octagon">
              <a:avLst>
                <a:gd name="adj" fmla="val 29287"/>
              </a:avLst>
            </a:prstGeom>
            <a:solidFill>
              <a:srgbClr val="B8C1E6"/>
            </a:solidFill>
            <a:ln w="9525">
              <a:solidFill>
                <a:schemeClr val="tx1"/>
              </a:solidFill>
              <a:miter lim="800000"/>
              <a:headEnd/>
              <a:tailEnd/>
            </a:ln>
          </p:spPr>
          <p:txBody>
            <a:bodyPr wrap="none" lIns="91430" tIns="45715" rIns="91430" bIns="45715" anchor="ct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lnSpc>
                  <a:spcPts val="2400"/>
                </a:lnSpc>
                <a:spcBef>
                  <a:spcPct val="0"/>
                </a:spcBef>
                <a:spcAft>
                  <a:spcPct val="0"/>
                </a:spcAft>
                <a:buClrTx/>
                <a:buFont typeface="Wingdings" panose="05000000000000000000" pitchFamily="2" charset="2"/>
                <a:buNone/>
              </a:pPr>
              <a:r>
                <a:rPr lang="en-GB" altLang="fi-FI" sz="1600" b="1" smtClean="0">
                  <a:solidFill>
                    <a:srgbClr val="000000"/>
                  </a:solidFill>
                  <a:ea typeface="MS PGothic" panose="020B0600070205080204" pitchFamily="34" charset="-128"/>
                </a:rPr>
                <a:t>Brain reserve</a:t>
              </a:r>
            </a:p>
            <a:p>
              <a:pPr algn="ctr" fontAlgn="base">
                <a:lnSpc>
                  <a:spcPts val="2400"/>
                </a:lnSpc>
                <a:spcBef>
                  <a:spcPct val="0"/>
                </a:spcBef>
                <a:spcAft>
                  <a:spcPct val="0"/>
                </a:spcAft>
                <a:buClrTx/>
                <a:buFont typeface="Wingdings" panose="05000000000000000000" pitchFamily="2" charset="2"/>
                <a:buNone/>
              </a:pPr>
              <a:r>
                <a:rPr lang="en-GB" altLang="fi-FI" sz="1600" b="1" smtClean="0">
                  <a:solidFill>
                    <a:srgbClr val="000000"/>
                  </a:solidFill>
                  <a:ea typeface="MS PGothic" panose="020B0600070205080204" pitchFamily="34" charset="-128"/>
                </a:rPr>
                <a:t>Cognitive reserve</a:t>
              </a:r>
            </a:p>
          </p:txBody>
        </p:sp>
        <p:sp>
          <p:nvSpPr>
            <p:cNvPr id="42" name="AutoShape 20"/>
            <p:cNvSpPr>
              <a:spLocks noChangeArrowheads="1"/>
            </p:cNvSpPr>
            <p:nvPr/>
          </p:nvSpPr>
          <p:spPr bwMode="auto">
            <a:xfrm>
              <a:off x="8183564" y="1457057"/>
              <a:ext cx="1981200" cy="2072226"/>
            </a:xfrm>
            <a:prstGeom prst="octagon">
              <a:avLst>
                <a:gd name="adj" fmla="val 29287"/>
              </a:avLst>
            </a:prstGeom>
            <a:solidFill>
              <a:schemeClr val="accent6"/>
            </a:solidFill>
            <a:ln w="9525">
              <a:solidFill>
                <a:schemeClr val="tx1"/>
              </a:solidFill>
              <a:miter lim="800000"/>
              <a:headEnd/>
              <a:tailEnd/>
            </a:ln>
          </p:spPr>
          <p:txBody>
            <a:bodyPr lIns="0" tIns="71992" rIns="0" bIns="45715" anchor="ctr">
              <a:spAutoFit/>
            </a:bodyPr>
            <a:lstStyle/>
            <a:p>
              <a:pPr algn="ctr" fontAlgn="base">
                <a:lnSpc>
                  <a:spcPts val="2400"/>
                </a:lnSpc>
                <a:spcBef>
                  <a:spcPct val="0"/>
                </a:spcBef>
                <a:spcAft>
                  <a:spcPct val="0"/>
                </a:spcAft>
                <a:defRPr/>
              </a:pPr>
              <a:r>
                <a:rPr lang="en-GB" sz="1600" b="1" dirty="0">
                  <a:solidFill>
                    <a:srgbClr val="000000"/>
                  </a:solidFill>
                  <a:cs typeface="ＭＳ Ｐゴシック" charset="0"/>
                </a:rPr>
                <a:t>Neuronal damage</a:t>
              </a:r>
            </a:p>
            <a:p>
              <a:pPr algn="ctr" fontAlgn="base">
                <a:lnSpc>
                  <a:spcPts val="2400"/>
                </a:lnSpc>
                <a:spcBef>
                  <a:spcPct val="0"/>
                </a:spcBef>
                <a:spcAft>
                  <a:spcPct val="0"/>
                </a:spcAft>
                <a:defRPr/>
              </a:pPr>
              <a:r>
                <a:rPr lang="en-GB" sz="1600" b="1" dirty="0">
                  <a:solidFill>
                    <a:srgbClr val="000000"/>
                  </a:solidFill>
                  <a:cs typeface="ＭＳ Ｐゴシック" charset="0"/>
                </a:rPr>
                <a:t>Vascular insults</a:t>
              </a:r>
            </a:p>
          </p:txBody>
        </p:sp>
        <p:sp>
          <p:nvSpPr>
            <p:cNvPr id="70679" name="Text Box 26"/>
            <p:cNvSpPr txBox="1">
              <a:spLocks noChangeArrowheads="1"/>
            </p:cNvSpPr>
            <p:nvPr/>
          </p:nvSpPr>
          <p:spPr bwMode="auto">
            <a:xfrm>
              <a:off x="2209800" y="981075"/>
              <a:ext cx="5867400" cy="374716"/>
            </a:xfrm>
            <a:prstGeom prst="rect">
              <a:avLst/>
            </a:prstGeom>
            <a:solidFill>
              <a:srgbClr val="FF7575"/>
            </a:solidFill>
            <a:ln w="25400">
              <a:solidFill>
                <a:schemeClr val="tx1"/>
              </a:solidFill>
              <a:miter lim="800000"/>
              <a:headEnd/>
              <a:tailEnd/>
            </a:ln>
          </p:spPr>
          <p:txBody>
            <a:bodyPr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fi-FI" altLang="fi-FI" sz="1600" b="1" smtClean="0">
                  <a:solidFill>
                    <a:srgbClr val="000000"/>
                  </a:solidFill>
                  <a:ea typeface="MS PGothic" panose="020B0600070205080204" pitchFamily="34" charset="-128"/>
                </a:rPr>
                <a:t>RISK FACTORS</a:t>
              </a:r>
            </a:p>
          </p:txBody>
        </p:sp>
        <p:sp>
          <p:nvSpPr>
            <p:cNvPr id="70680" name="Rectangle 5"/>
            <p:cNvSpPr>
              <a:spLocks noChangeArrowheads="1"/>
            </p:cNvSpPr>
            <p:nvPr/>
          </p:nvSpPr>
          <p:spPr bwMode="auto">
            <a:xfrm>
              <a:off x="1846262" y="3225188"/>
              <a:ext cx="1403683" cy="676613"/>
            </a:xfrm>
            <a:prstGeom prst="rect">
              <a:avLst/>
            </a:prstGeom>
            <a:solidFill>
              <a:srgbClr val="CCFFCC"/>
            </a:solidFill>
            <a:ln w="9525">
              <a:solidFill>
                <a:schemeClr val="tx1"/>
              </a:solidFill>
              <a:miter lim="800000"/>
              <a:headEnd/>
              <a:tailEnd/>
            </a:ln>
          </p:spPr>
          <p:txBody>
            <a:bodyPr wrap="square" lIns="35996" tIns="71992" rIns="35996" bIns="45715" anchor="ct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en-GB" altLang="fi-FI" sz="1600" b="1" smtClean="0">
                  <a:solidFill>
                    <a:srgbClr val="000000"/>
                  </a:solidFill>
                  <a:ea typeface="MS PGothic" panose="020B0600070205080204" pitchFamily="34" charset="-128"/>
                </a:rPr>
                <a:t>Familial aggregation </a:t>
              </a:r>
            </a:p>
          </p:txBody>
        </p:sp>
        <p:sp>
          <p:nvSpPr>
            <p:cNvPr id="70681" name="Line 29"/>
            <p:cNvSpPr>
              <a:spLocks noChangeShapeType="1"/>
            </p:cNvSpPr>
            <p:nvPr/>
          </p:nvSpPr>
          <p:spPr bwMode="auto">
            <a:xfrm>
              <a:off x="5564188" y="3849688"/>
              <a:ext cx="0" cy="1635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eaLnBrk="0" fontAlgn="base" hangingPunct="0">
                <a:spcBef>
                  <a:spcPct val="0"/>
                </a:spcBef>
                <a:spcAft>
                  <a:spcPct val="0"/>
                </a:spcAft>
              </a:pPr>
              <a:endParaRPr lang="en-GB" sz="1600" smtClean="0">
                <a:solidFill>
                  <a:srgbClr val="000000"/>
                </a:solidFill>
                <a:latin typeface="Times" panose="02020603050405020304" pitchFamily="18" charset="0"/>
              </a:endParaRPr>
            </a:p>
          </p:txBody>
        </p:sp>
        <p:sp>
          <p:nvSpPr>
            <p:cNvPr id="70682" name="Line 29"/>
            <p:cNvSpPr>
              <a:spLocks noChangeShapeType="1"/>
            </p:cNvSpPr>
            <p:nvPr/>
          </p:nvSpPr>
          <p:spPr bwMode="auto">
            <a:xfrm>
              <a:off x="2209800" y="3860800"/>
              <a:ext cx="0" cy="163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eaLnBrk="0" fontAlgn="base" hangingPunct="0">
                <a:spcBef>
                  <a:spcPct val="0"/>
                </a:spcBef>
                <a:spcAft>
                  <a:spcPct val="0"/>
                </a:spcAft>
              </a:pPr>
              <a:endParaRPr lang="en-GB" sz="1600" smtClean="0">
                <a:solidFill>
                  <a:srgbClr val="000000"/>
                </a:solidFill>
                <a:latin typeface="Times" panose="02020603050405020304" pitchFamily="18" charset="0"/>
              </a:endParaRPr>
            </a:p>
          </p:txBody>
        </p:sp>
        <p:sp>
          <p:nvSpPr>
            <p:cNvPr id="70683" name="Text Box 25"/>
            <p:cNvSpPr txBox="1">
              <a:spLocks noChangeArrowheads="1"/>
            </p:cNvSpPr>
            <p:nvPr/>
          </p:nvSpPr>
          <p:spPr bwMode="auto">
            <a:xfrm>
              <a:off x="8208963" y="5799138"/>
              <a:ext cx="1979613" cy="374716"/>
            </a:xfrm>
            <a:prstGeom prst="rect">
              <a:avLst/>
            </a:prstGeom>
            <a:solidFill>
              <a:srgbClr val="DCB9FF"/>
            </a:solidFill>
            <a:ln w="25400">
              <a:solidFill>
                <a:schemeClr val="tx1"/>
              </a:solidFill>
              <a:miter lim="800000"/>
              <a:headEnd/>
              <a:tailEnd/>
            </a:ln>
          </p:spPr>
          <p:txBody>
            <a:bodyPr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fi-FI" altLang="fi-FI" sz="1600" b="1" smtClean="0">
                  <a:solidFill>
                    <a:srgbClr val="000000"/>
                  </a:solidFill>
                  <a:ea typeface="MS PGothic" panose="020B0600070205080204" pitchFamily="34" charset="-128"/>
                </a:rPr>
                <a:t>MECHANISMS</a:t>
              </a:r>
            </a:p>
          </p:txBody>
        </p:sp>
        <p:sp>
          <p:nvSpPr>
            <p:cNvPr id="70684" name="Text Box 26"/>
            <p:cNvSpPr txBox="1">
              <a:spLocks noChangeArrowheads="1"/>
            </p:cNvSpPr>
            <p:nvPr/>
          </p:nvSpPr>
          <p:spPr bwMode="auto">
            <a:xfrm>
              <a:off x="8208962" y="981075"/>
              <a:ext cx="2312437" cy="374716"/>
            </a:xfrm>
            <a:prstGeom prst="rect">
              <a:avLst/>
            </a:prstGeom>
            <a:solidFill>
              <a:srgbClr val="FF7575"/>
            </a:solidFill>
            <a:ln w="25400">
              <a:solidFill>
                <a:schemeClr val="tx1"/>
              </a:solidFill>
              <a:miter lim="800000"/>
              <a:headEnd/>
              <a:tailEnd/>
            </a:ln>
          </p:spPr>
          <p:txBody>
            <a:bodyPr wrap="squar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fi-FI" altLang="fi-FI" sz="1600" b="1" dirty="0" smtClean="0">
                  <a:solidFill>
                    <a:srgbClr val="000000"/>
                  </a:solidFill>
                  <a:ea typeface="MS PGothic" panose="020B0600070205080204" pitchFamily="34" charset="-128"/>
                </a:rPr>
                <a:t>MECHANISMS</a:t>
              </a:r>
            </a:p>
          </p:txBody>
        </p:sp>
      </p:grpSp>
      <p:sp>
        <p:nvSpPr>
          <p:cNvPr id="70685" name="Rectangle 2"/>
          <p:cNvSpPr>
            <a:spLocks noChangeArrowheads="1"/>
          </p:cNvSpPr>
          <p:nvPr/>
        </p:nvSpPr>
        <p:spPr bwMode="auto">
          <a:xfrm>
            <a:off x="1627713" y="325041"/>
            <a:ext cx="8763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65" tIns="47646" rIns="95365" bIns="47646" anchor="ct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 typeface="Wingdings" panose="05000000000000000000" pitchFamily="2" charset="2"/>
              <a:buNone/>
            </a:pPr>
            <a:r>
              <a:rPr lang="en-GB" altLang="fi-FI" sz="2600" b="1" dirty="0" smtClean="0">
                <a:solidFill>
                  <a:srgbClr val="870052"/>
                </a:solidFill>
                <a:ea typeface="MS PGothic" panose="020B0600070205080204" pitchFamily="34" charset="-128"/>
              </a:rPr>
              <a:t>Dementia and Alzheimer disease: </a:t>
            </a:r>
            <a:br>
              <a:rPr lang="en-GB" altLang="fi-FI" sz="2600" b="1" dirty="0" smtClean="0">
                <a:solidFill>
                  <a:srgbClr val="870052"/>
                </a:solidFill>
                <a:ea typeface="MS PGothic" panose="020B0600070205080204" pitchFamily="34" charset="-128"/>
              </a:rPr>
            </a:br>
            <a:r>
              <a:rPr lang="en-GB" altLang="fi-FI" sz="2600" b="1" dirty="0" smtClean="0">
                <a:solidFill>
                  <a:srgbClr val="870052"/>
                </a:solidFill>
                <a:ea typeface="MS PGothic" panose="020B0600070205080204" pitchFamily="34" charset="-128"/>
              </a:rPr>
              <a:t>importance of </a:t>
            </a:r>
            <a:r>
              <a:rPr lang="en-GB" altLang="fi-FI" sz="2600" b="1" dirty="0" err="1" smtClean="0">
                <a:solidFill>
                  <a:srgbClr val="870052"/>
                </a:solidFill>
                <a:ea typeface="MS PGothic" panose="020B0600070205080204" pitchFamily="34" charset="-128"/>
              </a:rPr>
              <a:t>multidomain</a:t>
            </a:r>
            <a:r>
              <a:rPr lang="en-GB" altLang="fi-FI" sz="2600" b="1" dirty="0" smtClean="0">
                <a:solidFill>
                  <a:srgbClr val="870052"/>
                </a:solidFill>
                <a:ea typeface="MS PGothic" panose="020B0600070205080204" pitchFamily="34" charset="-128"/>
              </a:rPr>
              <a:t> approach</a:t>
            </a:r>
          </a:p>
          <a:p>
            <a:pPr algn="ctr" eaLnBrk="0" fontAlgn="base" hangingPunct="0">
              <a:spcBef>
                <a:spcPct val="0"/>
              </a:spcBef>
              <a:spcAft>
                <a:spcPct val="0"/>
              </a:spcAft>
              <a:buClrTx/>
              <a:buFontTx/>
              <a:buNone/>
            </a:pPr>
            <a:endParaRPr lang="en-US" altLang="fi-FI" sz="2600" b="1" dirty="0" smtClean="0">
              <a:solidFill>
                <a:srgbClr val="870052"/>
              </a:solidFill>
              <a:ea typeface="MS PGothic" panose="020B0600070205080204" pitchFamily="34" charset="-128"/>
            </a:endParaRPr>
          </a:p>
        </p:txBody>
      </p:sp>
      <p:sp>
        <p:nvSpPr>
          <p:cNvPr id="70686" name="Rektangel 1"/>
          <p:cNvSpPr>
            <a:spLocks noChangeArrowheads="1"/>
          </p:cNvSpPr>
          <p:nvPr/>
        </p:nvSpPr>
        <p:spPr bwMode="auto">
          <a:xfrm>
            <a:off x="1401715" y="6400043"/>
            <a:ext cx="9294637"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fi-FI" altLang="fi-FI" sz="1400" i="1" dirty="0" err="1" smtClean="0">
                <a:solidFill>
                  <a:srgbClr val="000000"/>
                </a:solidFill>
                <a:ea typeface="MS PGothic" panose="020B0600070205080204" pitchFamily="34" charset="-128"/>
              </a:rPr>
              <a:t>Modified</a:t>
            </a:r>
            <a:r>
              <a:rPr lang="fi-FI" altLang="fi-FI" sz="1400" i="1" dirty="0" smtClean="0">
                <a:solidFill>
                  <a:srgbClr val="000000"/>
                </a:solidFill>
                <a:ea typeface="MS PGothic" panose="020B0600070205080204" pitchFamily="34" charset="-128"/>
              </a:rPr>
              <a:t> </a:t>
            </a:r>
            <a:r>
              <a:rPr lang="fi-FI" altLang="fi-FI" sz="1400" i="1" dirty="0" err="1" smtClean="0">
                <a:solidFill>
                  <a:srgbClr val="000000"/>
                </a:solidFill>
                <a:ea typeface="MS PGothic" panose="020B0600070205080204" pitchFamily="34" charset="-128"/>
              </a:rPr>
              <a:t>from</a:t>
            </a:r>
            <a:r>
              <a:rPr lang="fi-FI" altLang="fi-FI" sz="1400" i="1" dirty="0" smtClean="0">
                <a:solidFill>
                  <a:srgbClr val="000000"/>
                </a:solidFill>
                <a:ea typeface="MS PGothic" panose="020B0600070205080204" pitchFamily="34" charset="-128"/>
              </a:rPr>
              <a:t> Kivipelto, Mangialasche et al., Oxford </a:t>
            </a:r>
            <a:r>
              <a:rPr lang="fi-FI" altLang="fi-FI" sz="1400" i="1" dirty="0" err="1" smtClean="0">
                <a:solidFill>
                  <a:srgbClr val="000000"/>
                </a:solidFill>
                <a:ea typeface="MS PGothic" panose="020B0600070205080204" pitchFamily="34" charset="-128"/>
              </a:rPr>
              <a:t>Ger</a:t>
            </a:r>
            <a:r>
              <a:rPr lang="fi-FI" altLang="fi-FI" sz="1400" i="1" dirty="0" smtClean="0">
                <a:solidFill>
                  <a:srgbClr val="000000"/>
                </a:solidFill>
                <a:ea typeface="MS PGothic" panose="020B0600070205080204" pitchFamily="34" charset="-128"/>
              </a:rPr>
              <a:t> </a:t>
            </a:r>
            <a:r>
              <a:rPr lang="fi-FI" altLang="fi-FI" sz="1400" i="1" dirty="0" err="1" smtClean="0">
                <a:solidFill>
                  <a:srgbClr val="000000"/>
                </a:solidFill>
                <a:ea typeface="MS PGothic" panose="020B0600070205080204" pitchFamily="34" charset="-128"/>
              </a:rPr>
              <a:t>Text</a:t>
            </a:r>
            <a:r>
              <a:rPr lang="fi-FI" altLang="fi-FI" sz="1400" i="1" dirty="0" smtClean="0">
                <a:solidFill>
                  <a:srgbClr val="000000"/>
                </a:solidFill>
                <a:ea typeface="MS PGothic" panose="020B0600070205080204" pitchFamily="34" charset="-128"/>
              </a:rPr>
              <a:t> </a:t>
            </a:r>
            <a:r>
              <a:rPr lang="fi-FI" altLang="fi-FI" sz="1400" i="1" dirty="0" err="1" smtClean="0">
                <a:solidFill>
                  <a:srgbClr val="000000"/>
                </a:solidFill>
                <a:ea typeface="MS PGothic" panose="020B0600070205080204" pitchFamily="34" charset="-128"/>
              </a:rPr>
              <a:t>Medicine</a:t>
            </a:r>
            <a:r>
              <a:rPr lang="fi-FI" altLang="fi-FI" sz="1400" i="1" dirty="0" smtClean="0">
                <a:solidFill>
                  <a:srgbClr val="000000"/>
                </a:solidFill>
                <a:ea typeface="MS PGothic" panose="020B0600070205080204" pitchFamily="34" charset="-128"/>
              </a:rPr>
              <a:t>  2017,  </a:t>
            </a:r>
            <a:r>
              <a:rPr lang="fi-FI" altLang="fi-FI" sz="1400" i="1" dirty="0" err="1" smtClean="0">
                <a:solidFill>
                  <a:srgbClr val="000000"/>
                </a:solidFill>
                <a:ea typeface="MS PGothic" panose="020B0600070205080204" pitchFamily="34" charset="-128"/>
              </a:rPr>
              <a:t>Nature</a:t>
            </a:r>
            <a:r>
              <a:rPr lang="fi-FI" altLang="fi-FI" sz="1400" i="1" dirty="0" smtClean="0">
                <a:solidFill>
                  <a:srgbClr val="000000"/>
                </a:solidFill>
                <a:ea typeface="MS PGothic" panose="020B0600070205080204" pitchFamily="34" charset="-128"/>
              </a:rPr>
              <a:t> </a:t>
            </a:r>
            <a:r>
              <a:rPr lang="fi-FI" altLang="fi-FI" sz="1400" i="1" dirty="0" err="1" smtClean="0">
                <a:solidFill>
                  <a:srgbClr val="000000"/>
                </a:solidFill>
                <a:ea typeface="MS PGothic" panose="020B0600070205080204" pitchFamily="34" charset="-128"/>
              </a:rPr>
              <a:t>Neurology</a:t>
            </a:r>
            <a:r>
              <a:rPr lang="fi-FI" altLang="fi-FI" sz="1400" i="1" dirty="0" smtClean="0">
                <a:solidFill>
                  <a:srgbClr val="000000"/>
                </a:solidFill>
                <a:ea typeface="MS PGothic" panose="020B0600070205080204" pitchFamily="34" charset="-128"/>
              </a:rPr>
              <a:t> (in </a:t>
            </a:r>
            <a:r>
              <a:rPr lang="fi-FI" altLang="fi-FI" sz="1400" i="1" dirty="0" err="1" smtClean="0">
                <a:solidFill>
                  <a:srgbClr val="000000"/>
                </a:solidFill>
                <a:ea typeface="MS PGothic" panose="020B0600070205080204" pitchFamily="34" charset="-128"/>
              </a:rPr>
              <a:t>press</a:t>
            </a:r>
            <a:r>
              <a:rPr lang="fi-FI" altLang="fi-FI" sz="1400" i="1" dirty="0" smtClean="0">
                <a:solidFill>
                  <a:srgbClr val="000000"/>
                </a:solidFill>
                <a:ea typeface="MS PGothic" panose="020B0600070205080204" pitchFamily="34" charset="-128"/>
              </a:rPr>
              <a:t>)</a:t>
            </a:r>
          </a:p>
        </p:txBody>
      </p:sp>
      <p:sp>
        <p:nvSpPr>
          <p:cNvPr id="4" name="Slide Number Placeholder 3"/>
          <p:cNvSpPr>
            <a:spLocks noGrp="1"/>
          </p:cNvSpPr>
          <p:nvPr>
            <p:ph type="sldNum" sz="quarter" idx="12"/>
          </p:nvPr>
        </p:nvSpPr>
        <p:spPr/>
        <p:txBody>
          <a:bodyPr/>
          <a:lstStyle/>
          <a:p>
            <a:pPr>
              <a:defRPr/>
            </a:pPr>
            <a:fld id="{DCAFF6CE-0EF5-4C3E-8A09-77A1E8F67E1D}" type="slidenum">
              <a:rPr lang="sv-SE" altLang="en-US" smtClean="0"/>
              <a:pPr>
                <a:defRPr/>
              </a:pPr>
              <a:t>3</a:t>
            </a:fld>
            <a:endParaRPr lang="sv-SE" altLang="en-US"/>
          </a:p>
        </p:txBody>
      </p:sp>
    </p:spTree>
    <p:extLst>
      <p:ext uri="{BB962C8B-B14F-4D97-AF65-F5344CB8AC3E}">
        <p14:creationId xmlns:p14="http://schemas.microsoft.com/office/powerpoint/2010/main" val="33706309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0642" name="Bildobjekt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7463" y="950432"/>
            <a:ext cx="292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3" name="Bildobjekt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8926" y="331788"/>
            <a:ext cx="708977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4" name="Bildobjekt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5876925"/>
            <a:ext cx="8918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4081464" y="3074988"/>
            <a:ext cx="3709987" cy="163195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CCFF">
                    <a:alpha val="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fi-FI" sz="1600" b="1" i="0" u="none" strike="noStrike" kern="1200" cap="none" spc="0" normalizeH="0" baseline="0" noProof="0" dirty="0">
                <a:ln>
                  <a:noFill/>
                </a:ln>
                <a:solidFill>
                  <a:srgbClr val="000000"/>
                </a:solidFill>
                <a:effectLst/>
                <a:uLnTx/>
                <a:uFillTx/>
                <a:latin typeface="Arial" charset="0"/>
                <a:ea typeface="ＭＳ Ｐゴシック" charset="0"/>
                <a:cs typeface="+mn-cs"/>
              </a:rPr>
              <a:t>INTENSIVE  INTERVENTION</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ＭＳ Ｐゴシック" charset="0"/>
                <a:cs typeface="+mn-cs"/>
              </a:rPr>
              <a:t>Nutrition</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ＭＳ Ｐゴシック" charset="0"/>
                <a:cs typeface="+mn-cs"/>
              </a:rPr>
              <a:t>Exercise </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ＭＳ Ｐゴシック" charset="0"/>
                <a:cs typeface="+mn-cs"/>
              </a:rPr>
              <a:t>Cognitive training </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ＭＳ Ｐゴシック" charset="0"/>
                <a:cs typeface="+mn-cs"/>
              </a:rPr>
              <a:t>Vascular risk monitoring</a:t>
            </a:r>
          </a:p>
        </p:txBody>
      </p:sp>
      <p:sp>
        <p:nvSpPr>
          <p:cNvPr id="13" name="Line 14"/>
          <p:cNvSpPr>
            <a:spLocks noChangeShapeType="1"/>
          </p:cNvSpPr>
          <p:nvPr/>
        </p:nvSpPr>
        <p:spPr bwMode="auto">
          <a:xfrm flipV="1">
            <a:off x="3530601" y="4759326"/>
            <a:ext cx="576263" cy="238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Times"/>
              <a:ea typeface="ＭＳ Ｐゴシック" charset="0"/>
              <a:cs typeface="+mn-cs"/>
            </a:endParaRPr>
          </a:p>
        </p:txBody>
      </p:sp>
      <p:sp>
        <p:nvSpPr>
          <p:cNvPr id="14" name="Line 15"/>
          <p:cNvSpPr>
            <a:spLocks noChangeShapeType="1"/>
          </p:cNvSpPr>
          <p:nvPr/>
        </p:nvSpPr>
        <p:spPr bwMode="auto">
          <a:xfrm>
            <a:off x="3530601" y="4997450"/>
            <a:ext cx="576263" cy="198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Times"/>
              <a:ea typeface="ＭＳ Ｐゴシック" charset="0"/>
              <a:cs typeface="+mn-cs"/>
            </a:endParaRPr>
          </a:p>
        </p:txBody>
      </p:sp>
      <p:sp>
        <p:nvSpPr>
          <p:cNvPr id="15" name="Line 17"/>
          <p:cNvSpPr>
            <a:spLocks noChangeShapeType="1"/>
          </p:cNvSpPr>
          <p:nvPr/>
        </p:nvSpPr>
        <p:spPr bwMode="auto">
          <a:xfrm>
            <a:off x="4106863" y="4778375"/>
            <a:ext cx="4221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Times"/>
              <a:ea typeface="ＭＳ Ｐゴシック" charset="0"/>
              <a:cs typeface="+mn-cs"/>
            </a:endParaRPr>
          </a:p>
        </p:txBody>
      </p:sp>
      <p:sp>
        <p:nvSpPr>
          <p:cNvPr id="16" name="Text Box 53"/>
          <p:cNvSpPr txBox="1">
            <a:spLocks noChangeArrowheads="1"/>
          </p:cNvSpPr>
          <p:nvPr/>
        </p:nvSpPr>
        <p:spPr bwMode="auto">
          <a:xfrm>
            <a:off x="4014788" y="4830764"/>
            <a:ext cx="6524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sz="1600">
                <a:solidFill>
                  <a:schemeClr val="accent1"/>
                </a:solidFill>
                <a:latin typeface="Arial" charset="0"/>
                <a:ea typeface="ＭＳ Ｐゴシック" charset="0"/>
              </a:defRPr>
            </a:lvl3pPr>
            <a:lvl4pPr>
              <a:defRPr sz="14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400" b="1" i="0" u="none" strike="noStrike" kern="1200" cap="none" spc="0" normalizeH="0" baseline="0" noProof="0" dirty="0" err="1">
                <a:ln>
                  <a:noFill/>
                </a:ln>
                <a:solidFill>
                  <a:srgbClr val="000000"/>
                </a:solidFill>
                <a:effectLst/>
                <a:uLnTx/>
                <a:uFillTx/>
                <a:latin typeface="Arial" charset="0"/>
                <a:ea typeface="ＭＳ Ｐゴシック" charset="0"/>
                <a:cs typeface="+mn-cs"/>
              </a:rPr>
              <a:t>years</a:t>
            </a:r>
            <a:endParaRPr kumimoji="0" lang="fi-FI" sz="1400" b="1"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8" name="Text Box 41"/>
          <p:cNvSpPr txBox="1">
            <a:spLocks noChangeArrowheads="1"/>
          </p:cNvSpPr>
          <p:nvPr/>
        </p:nvSpPr>
        <p:spPr bwMode="auto">
          <a:xfrm>
            <a:off x="7581900" y="4822825"/>
            <a:ext cx="3127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sz="1600">
                <a:solidFill>
                  <a:schemeClr val="accent1"/>
                </a:solidFill>
                <a:latin typeface="Arial" charset="0"/>
                <a:ea typeface="ＭＳ Ｐゴシック" charset="0"/>
              </a:defRPr>
            </a:lvl3pPr>
            <a:lvl4pPr>
              <a:defRPr sz="14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1" i="0" u="none" strike="noStrike" kern="1200" cap="none" spc="0" normalizeH="0" baseline="0" noProof="0" dirty="0">
                <a:ln>
                  <a:noFill/>
                </a:ln>
                <a:solidFill>
                  <a:srgbClr val="000000"/>
                </a:solidFill>
                <a:effectLst/>
                <a:uLnTx/>
                <a:uFillTx/>
                <a:latin typeface="Arial" charset="0"/>
                <a:ea typeface="ＭＳ Ｐゴシック" charset="0"/>
                <a:cs typeface="+mn-cs"/>
              </a:rPr>
              <a:t>2</a:t>
            </a:r>
          </a:p>
        </p:txBody>
      </p:sp>
      <p:sp>
        <p:nvSpPr>
          <p:cNvPr id="19" name="Line 16"/>
          <p:cNvSpPr>
            <a:spLocks noChangeShapeType="1"/>
          </p:cNvSpPr>
          <p:nvPr/>
        </p:nvSpPr>
        <p:spPr bwMode="auto">
          <a:xfrm>
            <a:off x="4106863" y="5195888"/>
            <a:ext cx="4221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Times"/>
              <a:ea typeface="ＭＳ Ｐゴシック" charset="0"/>
              <a:cs typeface="+mn-cs"/>
            </a:endParaRPr>
          </a:p>
        </p:txBody>
      </p:sp>
      <p:sp>
        <p:nvSpPr>
          <p:cNvPr id="21" name="Rectangle 13"/>
          <p:cNvSpPr>
            <a:spLocks noChangeArrowheads="1"/>
          </p:cNvSpPr>
          <p:nvPr/>
        </p:nvSpPr>
        <p:spPr bwMode="auto">
          <a:xfrm>
            <a:off x="3968751" y="5303839"/>
            <a:ext cx="3935413" cy="339725"/>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600" b="1" i="0" u="none" strike="noStrike" kern="1200" cap="none" spc="0" normalizeH="0" baseline="0" noProof="0" dirty="0">
                <a:ln>
                  <a:noFill/>
                </a:ln>
                <a:solidFill>
                  <a:srgbClr val="000000"/>
                </a:solidFill>
                <a:effectLst/>
                <a:uLnTx/>
                <a:uFillTx/>
                <a:latin typeface="Arial" charset="0"/>
                <a:ea typeface="ＭＳ Ｐゴシック" charset="0"/>
                <a:cs typeface="+mn-cs"/>
              </a:rPr>
              <a:t>REGEULAR HEALTH ADVICE</a:t>
            </a:r>
          </a:p>
        </p:txBody>
      </p:sp>
      <p:sp>
        <p:nvSpPr>
          <p:cNvPr id="240653" name="textruta 21"/>
          <p:cNvSpPr txBox="1">
            <a:spLocks noChangeArrowheads="1"/>
          </p:cNvSpPr>
          <p:nvPr/>
        </p:nvSpPr>
        <p:spPr bwMode="auto">
          <a:xfrm>
            <a:off x="1847851" y="4657726"/>
            <a:ext cx="156527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sv-SE"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 1260</a:t>
            </a:r>
            <a:br>
              <a:rPr kumimoji="0" lang="en-GB" altLang="sv-SE"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GB" altLang="sv-SE"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60-77 years</a:t>
            </a:r>
          </a:p>
        </p:txBody>
      </p:sp>
      <p:pic>
        <p:nvPicPr>
          <p:cNvPr id="240655" name="Bildobjekt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93088" y="2832101"/>
            <a:ext cx="22225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56" name="Picture 2" descr="FINGER_p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6611" y="217707"/>
            <a:ext cx="1709738" cy="531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textruta 16"/>
          <p:cNvSpPr txBox="1"/>
          <p:nvPr/>
        </p:nvSpPr>
        <p:spPr>
          <a:xfrm>
            <a:off x="9037677" y="1446022"/>
            <a:ext cx="2677082" cy="369332"/>
          </a:xfrm>
          <a:prstGeom prst="rect">
            <a:avLst/>
          </a:prstGeom>
          <a:noFill/>
          <a:ln>
            <a:solidFill>
              <a:srgbClr val="7E364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Arial"/>
                <a:ea typeface="+mn-ea"/>
                <a:cs typeface="+mn-cs"/>
              </a:rPr>
              <a:t>Presented at AAIC 2014</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2467258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 name="Chart 5"/>
          <p:cNvGraphicFramePr>
            <a:graphicFrameLocks noChangeAspect="1"/>
          </p:cNvGraphicFramePr>
          <p:nvPr>
            <p:extLst>
              <p:ext uri="{D42A27DB-BD31-4B8C-83A1-F6EECF244321}">
                <p14:modId xmlns:p14="http://schemas.microsoft.com/office/powerpoint/2010/main" val="1429988246"/>
              </p:ext>
            </p:extLst>
          </p:nvPr>
        </p:nvGraphicFramePr>
        <p:xfrm>
          <a:off x="172359" y="3646488"/>
          <a:ext cx="3343275" cy="3198812"/>
        </p:xfrm>
        <a:graphic>
          <a:graphicData uri="http://schemas.openxmlformats.org/presentationml/2006/ole">
            <mc:AlternateContent xmlns:mc="http://schemas.openxmlformats.org/markup-compatibility/2006">
              <mc:Choice xmlns:v="urn:schemas-microsoft-com:vml" Requires="v">
                <p:oleObj spid="_x0000_s1248" name="Diagram" r:id="rId4" imgW="3340332" imgH="3200135" progId="Excel.Chart.8">
                  <p:embed/>
                </p:oleObj>
              </mc:Choice>
              <mc:Fallback>
                <p:oleObj name="Diagram" r:id="rId4" imgW="3340332" imgH="3200135" progId="Excel.Chart.8">
                  <p:embed/>
                  <p:pic>
                    <p:nvPicPr>
                      <p:cNvPr id="21" name="Char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59" y="3646488"/>
                        <a:ext cx="334327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7507" name="Chart 6"/>
          <p:cNvGraphicFramePr>
            <a:graphicFrameLocks noChangeAspect="1"/>
          </p:cNvGraphicFramePr>
          <p:nvPr>
            <p:extLst>
              <p:ext uri="{D42A27DB-BD31-4B8C-83A1-F6EECF244321}">
                <p14:modId xmlns:p14="http://schemas.microsoft.com/office/powerpoint/2010/main" val="3493172794"/>
              </p:ext>
            </p:extLst>
          </p:nvPr>
        </p:nvGraphicFramePr>
        <p:xfrm>
          <a:off x="255626" y="779463"/>
          <a:ext cx="3108325" cy="2681288"/>
        </p:xfrm>
        <a:graphic>
          <a:graphicData uri="http://schemas.openxmlformats.org/presentationml/2006/ole">
            <mc:AlternateContent xmlns:mc="http://schemas.openxmlformats.org/markup-compatibility/2006">
              <mc:Choice xmlns:v="urn:schemas-microsoft-com:vml" Requires="v">
                <p:oleObj spid="_x0000_s1249" name="Worksheet" r:id="rId6" imgW="4925161" imgH="4242465" progId="Excel.Sheet.8">
                  <p:embed/>
                </p:oleObj>
              </mc:Choice>
              <mc:Fallback>
                <p:oleObj name="Worksheet" r:id="rId6" imgW="4925161" imgH="4242465" progId="Excel.Sheet.8">
                  <p:embed/>
                  <p:pic>
                    <p:nvPicPr>
                      <p:cNvPr id="277507" name="Char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626" y="779463"/>
                        <a:ext cx="3108325"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ubtitle 2"/>
          <p:cNvSpPr txBox="1">
            <a:spLocks/>
          </p:cNvSpPr>
          <p:nvPr/>
        </p:nvSpPr>
        <p:spPr>
          <a:xfrm>
            <a:off x="525967" y="869950"/>
            <a:ext cx="2757488" cy="532496"/>
          </a:xfrm>
          <a:prstGeom prst="rect">
            <a:avLst/>
          </a:prstGeom>
          <a:solidFill>
            <a:schemeClr val="accent3">
              <a:lumMod val="95000"/>
            </a:schemeClr>
          </a:solidFill>
        </p:spPr>
        <p:txBody>
          <a:bodyPr lIns="91430" tIns="45715" rIns="91430" bIns="45715"/>
          <a:lstStyle>
            <a:lvl1pPr marL="342900" indent="-3429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à"/>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
              <a:defRPr sz="1600">
                <a:solidFill>
                  <a:schemeClr val="accent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à"/>
              <a:defRPr sz="1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defRPr sz="2000">
                <a:solidFill>
                  <a:schemeClr val="tx1"/>
                </a:solidFill>
                <a:latin typeface="+mn-lt"/>
              </a:defRPr>
            </a:lvl9pPr>
          </a:lstStyle>
          <a:p>
            <a:pPr marL="0" indent="0" eaLnBrk="1" hangingPunct="1">
              <a:buClr>
                <a:srgbClr val="870052"/>
              </a:buClr>
              <a:buNone/>
              <a:defRPr/>
            </a:pPr>
            <a:r>
              <a:rPr lang="en-GB" altLang="en-US" sz="1700" b="1" kern="0" dirty="0">
                <a:solidFill>
                  <a:srgbClr val="000000">
                    <a:lumMod val="75000"/>
                  </a:srgbClr>
                </a:solidFill>
                <a:latin typeface="Arial"/>
                <a:cs typeface="Arial" pitchFamily="34" charset="0"/>
              </a:rPr>
              <a:t>Primary: NTB total score</a:t>
            </a:r>
          </a:p>
          <a:p>
            <a:pPr marL="0" indent="0" eaLnBrk="1" hangingPunct="1">
              <a:buClr>
                <a:srgbClr val="870052"/>
              </a:buClr>
              <a:buNone/>
              <a:defRPr/>
            </a:pPr>
            <a:r>
              <a:rPr lang="en-GB" altLang="en-US" sz="1200" b="1" kern="0" dirty="0">
                <a:solidFill>
                  <a:srgbClr val="000000">
                    <a:lumMod val="75000"/>
                  </a:srgbClr>
                </a:solidFill>
                <a:latin typeface="Arial"/>
                <a:cs typeface="Arial" pitchFamily="34" charset="0"/>
              </a:rPr>
              <a:t>(Composite z-score) </a:t>
            </a:r>
          </a:p>
        </p:txBody>
      </p:sp>
      <p:sp>
        <p:nvSpPr>
          <p:cNvPr id="277509" name="Rektangel 7"/>
          <p:cNvSpPr>
            <a:spLocks noChangeArrowheads="1"/>
          </p:cNvSpPr>
          <p:nvPr/>
        </p:nvSpPr>
        <p:spPr bwMode="auto">
          <a:xfrm>
            <a:off x="3520274" y="4219193"/>
            <a:ext cx="3902877" cy="194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ts val="200"/>
              </a:spcAft>
              <a:buClrTx/>
              <a:buNone/>
            </a:pPr>
            <a:r>
              <a:rPr lang="en-GB" altLang="sv-SE" sz="1400" b="1" i="1" dirty="0">
                <a:solidFill>
                  <a:srgbClr val="870052"/>
                </a:solidFill>
              </a:rPr>
              <a:t>Red - intervention</a:t>
            </a:r>
          </a:p>
          <a:p>
            <a:pPr algn="ctr" eaLnBrk="0" fontAlgn="base" hangingPunct="0">
              <a:spcBef>
                <a:spcPct val="0"/>
              </a:spcBef>
              <a:spcAft>
                <a:spcPts val="200"/>
              </a:spcAft>
              <a:buClrTx/>
              <a:buNone/>
            </a:pPr>
            <a:r>
              <a:rPr lang="en-GB" altLang="sv-SE" sz="1400" b="1" i="1" dirty="0">
                <a:solidFill>
                  <a:srgbClr val="004B96"/>
                </a:solidFill>
              </a:rPr>
              <a:t>Blue - control</a:t>
            </a:r>
          </a:p>
          <a:p>
            <a:pPr algn="ctr" eaLnBrk="0" fontAlgn="base" hangingPunct="0">
              <a:spcBef>
                <a:spcPct val="0"/>
              </a:spcBef>
              <a:spcAft>
                <a:spcPts val="200"/>
              </a:spcAft>
              <a:buClrTx/>
              <a:buNone/>
            </a:pPr>
            <a:endParaRPr lang="en-GB" altLang="sv-SE" sz="1400" b="1" i="1" dirty="0">
              <a:solidFill>
                <a:srgbClr val="000000"/>
              </a:solidFill>
            </a:endParaRPr>
          </a:p>
          <a:p>
            <a:pPr eaLnBrk="0" fontAlgn="base" hangingPunct="0">
              <a:spcBef>
                <a:spcPct val="0"/>
              </a:spcBef>
              <a:spcAft>
                <a:spcPts val="200"/>
              </a:spcAft>
              <a:buClrTx/>
              <a:buNone/>
            </a:pPr>
            <a:r>
              <a:rPr lang="en-GB" altLang="sv-SE" sz="1400" b="1" i="1" dirty="0">
                <a:solidFill>
                  <a:srgbClr val="000000"/>
                </a:solidFill>
              </a:rPr>
              <a:t>Lines </a:t>
            </a:r>
            <a:r>
              <a:rPr lang="en-GB" altLang="sv-SE" sz="1400" i="1" dirty="0">
                <a:solidFill>
                  <a:srgbClr val="000000"/>
                </a:solidFill>
              </a:rPr>
              <a:t>= estimates for change from baseline to 1 &amp; 2 years </a:t>
            </a:r>
          </a:p>
          <a:p>
            <a:pPr eaLnBrk="0" fontAlgn="base" hangingPunct="0">
              <a:spcBef>
                <a:spcPct val="0"/>
              </a:spcBef>
              <a:spcAft>
                <a:spcPts val="200"/>
              </a:spcAft>
              <a:buClrTx/>
              <a:buNone/>
            </a:pPr>
            <a:r>
              <a:rPr lang="en-GB" altLang="sv-SE" sz="1400" b="1" i="1" dirty="0">
                <a:solidFill>
                  <a:srgbClr val="000000"/>
                </a:solidFill>
              </a:rPr>
              <a:t>Error bars </a:t>
            </a:r>
            <a:r>
              <a:rPr lang="en-GB" altLang="sv-SE" sz="1400" i="1" dirty="0">
                <a:solidFill>
                  <a:srgbClr val="000000"/>
                </a:solidFill>
              </a:rPr>
              <a:t>= standard errors</a:t>
            </a:r>
          </a:p>
          <a:p>
            <a:pPr eaLnBrk="0" fontAlgn="base" hangingPunct="0">
              <a:spcBef>
                <a:spcPct val="0"/>
              </a:spcBef>
              <a:spcAft>
                <a:spcPts val="200"/>
              </a:spcAft>
              <a:buClrTx/>
              <a:buNone/>
            </a:pPr>
            <a:r>
              <a:rPr lang="en-GB" altLang="sv-SE" sz="1400" b="1" i="1" dirty="0">
                <a:solidFill>
                  <a:srgbClr val="000000"/>
                </a:solidFill>
              </a:rPr>
              <a:t>P-values</a:t>
            </a:r>
            <a:r>
              <a:rPr lang="en-GB" altLang="sv-SE" sz="1400" i="1" dirty="0">
                <a:solidFill>
                  <a:srgbClr val="000000"/>
                </a:solidFill>
              </a:rPr>
              <a:t> = difference in trajectories over time between groups</a:t>
            </a:r>
            <a:endParaRPr lang="sv-SE" altLang="sv-SE" sz="1400" i="1" dirty="0">
              <a:solidFill>
                <a:srgbClr val="000000"/>
              </a:solidFill>
            </a:endParaRPr>
          </a:p>
        </p:txBody>
      </p:sp>
      <p:pic>
        <p:nvPicPr>
          <p:cNvPr id="277510" name="Picture 2" descr="FINGER_p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705" y="177398"/>
            <a:ext cx="1668462"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7511" name="Tekstikehys 7"/>
          <p:cNvSpPr txBox="1">
            <a:spLocks noChangeArrowheads="1"/>
          </p:cNvSpPr>
          <p:nvPr/>
        </p:nvSpPr>
        <p:spPr bwMode="auto">
          <a:xfrm>
            <a:off x="3616789" y="6349017"/>
            <a:ext cx="416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None/>
            </a:pPr>
            <a:r>
              <a:rPr lang="fi-FI" altLang="sv-SE" sz="1400" i="1" dirty="0" err="1">
                <a:solidFill>
                  <a:srgbClr val="000000"/>
                </a:solidFill>
              </a:rPr>
              <a:t>Ngandu</a:t>
            </a:r>
            <a:r>
              <a:rPr lang="fi-FI" altLang="sv-SE" sz="1400" i="1" dirty="0">
                <a:solidFill>
                  <a:srgbClr val="000000"/>
                </a:solidFill>
              </a:rPr>
              <a:t>, Kivipelto et al. Lancet </a:t>
            </a:r>
            <a:r>
              <a:rPr lang="fi-FI" altLang="sv-SE" sz="1400" i="1" dirty="0" smtClean="0">
                <a:solidFill>
                  <a:srgbClr val="000000"/>
                </a:solidFill>
              </a:rPr>
              <a:t>2015</a:t>
            </a:r>
            <a:endParaRPr lang="fi-FI" altLang="sv-SE" sz="1400" i="1" dirty="0">
              <a:solidFill>
                <a:srgbClr val="000000"/>
              </a:solidFill>
            </a:endParaRPr>
          </a:p>
        </p:txBody>
      </p:sp>
      <p:sp>
        <p:nvSpPr>
          <p:cNvPr id="8" name="Rectangle 2"/>
          <p:cNvSpPr txBox="1">
            <a:spLocks noChangeArrowheads="1"/>
          </p:cNvSpPr>
          <p:nvPr/>
        </p:nvSpPr>
        <p:spPr>
          <a:xfrm>
            <a:off x="3648076" y="149225"/>
            <a:ext cx="5256213" cy="617538"/>
          </a:xfrm>
          <a:prstGeom prst="rect">
            <a:avLst/>
          </a:prstGeom>
        </p:spPr>
        <p:txBody>
          <a:bodyPr lIns="91430" tIns="45715" rIns="91430" bIns="45715"/>
          <a:lstStyle/>
          <a:p>
            <a:pPr fontAlgn="base">
              <a:lnSpc>
                <a:spcPts val="4200"/>
              </a:lnSpc>
              <a:spcBef>
                <a:spcPct val="0"/>
              </a:spcBef>
              <a:spcAft>
                <a:spcPct val="0"/>
              </a:spcAft>
              <a:defRPr/>
            </a:pPr>
            <a:r>
              <a:rPr lang="fi-FI" sz="2700" b="1" kern="0" dirty="0" err="1">
                <a:solidFill>
                  <a:srgbClr val="870052">
                    <a:lumMod val="75000"/>
                  </a:srgbClr>
                </a:solidFill>
                <a:latin typeface="Arial"/>
                <a:ea typeface="MS PGothic" panose="020B0600070205080204" pitchFamily="34" charset="-128"/>
              </a:rPr>
              <a:t>Summary</a:t>
            </a:r>
            <a:r>
              <a:rPr lang="fi-FI" sz="2700" b="1" kern="0" dirty="0">
                <a:solidFill>
                  <a:srgbClr val="870052">
                    <a:lumMod val="75000"/>
                  </a:srgbClr>
                </a:solidFill>
                <a:latin typeface="Arial"/>
                <a:ea typeface="MS PGothic" panose="020B0600070205080204" pitchFamily="34" charset="-128"/>
              </a:rPr>
              <a:t> of </a:t>
            </a:r>
            <a:r>
              <a:rPr lang="fi-FI" sz="2700" b="1" kern="0" dirty="0" err="1">
                <a:solidFill>
                  <a:srgbClr val="870052">
                    <a:lumMod val="75000"/>
                  </a:srgbClr>
                </a:solidFill>
                <a:latin typeface="Arial"/>
                <a:ea typeface="MS PGothic" panose="020B0600070205080204" pitchFamily="34" charset="-128"/>
              </a:rPr>
              <a:t>primary</a:t>
            </a:r>
            <a:r>
              <a:rPr lang="fi-FI" sz="2700" b="1" kern="0" dirty="0">
                <a:solidFill>
                  <a:srgbClr val="870052">
                    <a:lumMod val="75000"/>
                  </a:srgbClr>
                </a:solidFill>
                <a:latin typeface="Arial"/>
                <a:ea typeface="MS PGothic" panose="020B0600070205080204" pitchFamily="34" charset="-128"/>
              </a:rPr>
              <a:t> </a:t>
            </a:r>
            <a:r>
              <a:rPr lang="fi-FI" sz="2700" b="1" kern="0" dirty="0" err="1">
                <a:solidFill>
                  <a:srgbClr val="870052">
                    <a:lumMod val="75000"/>
                  </a:srgbClr>
                </a:solidFill>
                <a:latin typeface="Arial"/>
                <a:ea typeface="MS PGothic" panose="020B0600070205080204" pitchFamily="34" charset="-128"/>
              </a:rPr>
              <a:t>findings</a:t>
            </a:r>
            <a:endParaRPr lang="fi-FI" sz="2700" b="1" kern="0" dirty="0">
              <a:solidFill>
                <a:srgbClr val="870052">
                  <a:lumMod val="75000"/>
                </a:srgbClr>
              </a:solidFill>
              <a:latin typeface="Arial"/>
              <a:ea typeface="MS PGothic" panose="020B0600070205080204" pitchFamily="34" charset="-128"/>
            </a:endParaRPr>
          </a:p>
        </p:txBody>
      </p:sp>
      <p:sp>
        <p:nvSpPr>
          <p:cNvPr id="9" name="Rektangel 1"/>
          <p:cNvSpPr>
            <a:spLocks noChangeArrowheads="1"/>
          </p:cNvSpPr>
          <p:nvPr/>
        </p:nvSpPr>
        <p:spPr bwMode="auto">
          <a:xfrm>
            <a:off x="758527" y="3531866"/>
            <a:ext cx="2359025" cy="303212"/>
          </a:xfrm>
          <a:prstGeom prst="rect">
            <a:avLst/>
          </a:prstGeom>
          <a:ln>
            <a:noFill/>
          </a:ln>
          <a:extLst/>
        </p:spPr>
        <p:txBody>
          <a:bodyPr wrap="none" lIns="36000" tIns="36000" rIns="36000" bIns="36000" anchor="ctr">
            <a:spAutoFit/>
          </a:bodyPr>
          <a:lstStyle/>
          <a:p>
            <a:pPr algn="ctr" fontAlgn="base">
              <a:spcBef>
                <a:spcPct val="0"/>
              </a:spcBef>
              <a:spcAft>
                <a:spcPct val="0"/>
              </a:spcAft>
              <a:defRPr/>
            </a:pPr>
            <a:r>
              <a:rPr lang="en-GB" sz="1500" b="1" kern="0" dirty="0">
                <a:solidFill>
                  <a:srgbClr val="870052">
                    <a:lumMod val="75000"/>
                  </a:srgbClr>
                </a:solidFill>
                <a:latin typeface="Arial"/>
                <a:ea typeface="MS PGothic" panose="020B0600070205080204" pitchFamily="34" charset="-128"/>
              </a:rPr>
              <a:t>25% higher improvement</a:t>
            </a:r>
            <a:endParaRPr lang="sv-SE" sz="1500" b="1" kern="0" dirty="0">
              <a:solidFill>
                <a:srgbClr val="870052">
                  <a:lumMod val="75000"/>
                </a:srgbClr>
              </a:solidFill>
              <a:latin typeface="Arial"/>
              <a:ea typeface="MS PGothic" panose="020B0600070205080204" pitchFamily="34" charset="-128"/>
            </a:endParaRPr>
          </a:p>
        </p:txBody>
      </p:sp>
      <p:sp>
        <p:nvSpPr>
          <p:cNvPr id="277514" name="Rectangle 1"/>
          <p:cNvSpPr>
            <a:spLocks noChangeArrowheads="1"/>
          </p:cNvSpPr>
          <p:nvPr/>
        </p:nvSpPr>
        <p:spPr bwMode="auto">
          <a:xfrm>
            <a:off x="2099985" y="2589756"/>
            <a:ext cx="7889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ts val="300"/>
              </a:spcBef>
              <a:spcAft>
                <a:spcPct val="0"/>
              </a:spcAft>
              <a:buClrTx/>
              <a:buNone/>
            </a:pPr>
            <a:r>
              <a:rPr lang="sv-SE" altLang="sv-SE" sz="1500" b="1" dirty="0">
                <a:solidFill>
                  <a:srgbClr val="000000"/>
                </a:solidFill>
              </a:rPr>
              <a:t>p=0.03</a:t>
            </a:r>
          </a:p>
        </p:txBody>
      </p:sp>
      <p:graphicFrame>
        <p:nvGraphicFramePr>
          <p:cNvPr id="11" name="Chart 10"/>
          <p:cNvGraphicFramePr>
            <a:graphicFrameLocks/>
          </p:cNvGraphicFramePr>
          <p:nvPr/>
        </p:nvGraphicFramePr>
        <p:xfrm>
          <a:off x="5020435" y="888992"/>
          <a:ext cx="2642646" cy="262633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Chart 12"/>
          <p:cNvGraphicFramePr>
            <a:graphicFrameLocks/>
          </p:cNvGraphicFramePr>
          <p:nvPr/>
        </p:nvGraphicFramePr>
        <p:xfrm>
          <a:off x="7941730" y="771181"/>
          <a:ext cx="2664296" cy="2714721"/>
        </p:xfrm>
        <a:graphic>
          <a:graphicData uri="http://schemas.openxmlformats.org/drawingml/2006/chart">
            <c:chart xmlns:c="http://schemas.openxmlformats.org/drawingml/2006/chart" xmlns:r="http://schemas.openxmlformats.org/officeDocument/2006/relationships" r:id="rId10"/>
          </a:graphicData>
        </a:graphic>
      </p:graphicFrame>
      <p:sp>
        <p:nvSpPr>
          <p:cNvPr id="14" name="Rectangle 5"/>
          <p:cNvSpPr>
            <a:spLocks noChangeArrowheads="1"/>
          </p:cNvSpPr>
          <p:nvPr/>
        </p:nvSpPr>
        <p:spPr bwMode="auto">
          <a:xfrm>
            <a:off x="4997451" y="3659188"/>
            <a:ext cx="24495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None/>
            </a:pPr>
            <a:r>
              <a:rPr lang="en-GB" altLang="fi-FI" sz="1500" b="1" dirty="0">
                <a:solidFill>
                  <a:srgbClr val="65003E"/>
                </a:solidFill>
                <a:cs typeface="Arial" panose="020B0604020202020204" pitchFamily="34" charset="0"/>
              </a:rPr>
              <a:t>83% higher improvement</a:t>
            </a:r>
          </a:p>
        </p:txBody>
      </p:sp>
      <p:sp>
        <p:nvSpPr>
          <p:cNvPr id="15" name="Rectangle 12"/>
          <p:cNvSpPr>
            <a:spLocks noChangeArrowheads="1"/>
          </p:cNvSpPr>
          <p:nvPr/>
        </p:nvSpPr>
        <p:spPr bwMode="auto">
          <a:xfrm>
            <a:off x="7977189" y="3659188"/>
            <a:ext cx="2593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None/>
            </a:pPr>
            <a:r>
              <a:rPr lang="en-GB" altLang="fi-FI" sz="1500" b="1">
                <a:solidFill>
                  <a:srgbClr val="65003E"/>
                </a:solidFill>
                <a:cs typeface="Arial" panose="020B0604020202020204" pitchFamily="34" charset="0"/>
              </a:rPr>
              <a:t>150% higher improvement</a:t>
            </a:r>
          </a:p>
        </p:txBody>
      </p:sp>
      <p:sp>
        <p:nvSpPr>
          <p:cNvPr id="16" name="Rectangle 15"/>
          <p:cNvSpPr>
            <a:spLocks noChangeArrowheads="1"/>
          </p:cNvSpPr>
          <p:nvPr/>
        </p:nvSpPr>
        <p:spPr bwMode="auto">
          <a:xfrm>
            <a:off x="6634164" y="2765425"/>
            <a:ext cx="788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ts val="300"/>
              </a:spcBef>
              <a:spcAft>
                <a:spcPct val="0"/>
              </a:spcAft>
              <a:buClrTx/>
              <a:buNone/>
            </a:pPr>
            <a:r>
              <a:rPr lang="sv-SE" altLang="sv-SE" sz="1500" b="1">
                <a:solidFill>
                  <a:srgbClr val="000000"/>
                </a:solidFill>
              </a:rPr>
              <a:t>p=0.04</a:t>
            </a:r>
          </a:p>
        </p:txBody>
      </p:sp>
      <p:sp>
        <p:nvSpPr>
          <p:cNvPr id="17" name="Rectangle 16"/>
          <p:cNvSpPr>
            <a:spLocks noChangeArrowheads="1"/>
          </p:cNvSpPr>
          <p:nvPr/>
        </p:nvSpPr>
        <p:spPr bwMode="auto">
          <a:xfrm>
            <a:off x="9625014" y="2789238"/>
            <a:ext cx="7889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ts val="300"/>
              </a:spcBef>
              <a:spcAft>
                <a:spcPct val="0"/>
              </a:spcAft>
              <a:buClrTx/>
              <a:buNone/>
            </a:pPr>
            <a:r>
              <a:rPr lang="sv-SE" altLang="sv-SE" sz="1500" b="1">
                <a:solidFill>
                  <a:srgbClr val="000000"/>
                </a:solidFill>
              </a:rPr>
              <a:t>p=0.03</a:t>
            </a:r>
          </a:p>
        </p:txBody>
      </p:sp>
      <p:sp>
        <p:nvSpPr>
          <p:cNvPr id="384016" name="Rectangle 1"/>
          <p:cNvSpPr>
            <a:spLocks noChangeArrowheads="1"/>
          </p:cNvSpPr>
          <p:nvPr/>
        </p:nvSpPr>
        <p:spPr bwMode="auto">
          <a:xfrm>
            <a:off x="699288" y="3977029"/>
            <a:ext cx="26431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None/>
            </a:pPr>
            <a:r>
              <a:rPr lang="sv-SE" altLang="sv-SE" sz="1300" b="1" dirty="0" err="1">
                <a:solidFill>
                  <a:srgbClr val="000000"/>
                </a:solidFill>
                <a:cs typeface="Arial" panose="020B0604020202020204" pitchFamily="34" charset="0"/>
              </a:rPr>
              <a:t>Memory</a:t>
            </a:r>
            <a:r>
              <a:rPr lang="sv-SE" altLang="sv-SE" sz="1300" b="1" dirty="0">
                <a:solidFill>
                  <a:srgbClr val="000000"/>
                </a:solidFill>
                <a:cs typeface="Arial" panose="020B0604020202020204" pitchFamily="34" charset="0"/>
              </a:rPr>
              <a:t> (</a:t>
            </a:r>
            <a:r>
              <a:rPr lang="sv-SE" altLang="sv-SE" sz="1300" b="1" dirty="0" err="1">
                <a:solidFill>
                  <a:srgbClr val="000000"/>
                </a:solidFill>
                <a:cs typeface="Arial" panose="020B0604020202020204" pitchFamily="34" charset="0"/>
              </a:rPr>
              <a:t>complex</a:t>
            </a:r>
            <a:r>
              <a:rPr lang="sv-SE" altLang="sv-SE" sz="1300" b="1" dirty="0">
                <a:solidFill>
                  <a:srgbClr val="000000"/>
                </a:solidFill>
                <a:cs typeface="Arial" panose="020B0604020202020204" pitchFamily="34" charset="0"/>
              </a:rPr>
              <a:t> tasks)</a:t>
            </a:r>
            <a:endParaRPr lang="en-GB" altLang="sv-SE" sz="1300" b="1" dirty="0">
              <a:solidFill>
                <a:srgbClr val="000000"/>
              </a:solidFill>
              <a:cs typeface="Arial" panose="020B0604020202020204" pitchFamily="34" charset="0"/>
            </a:endParaRPr>
          </a:p>
        </p:txBody>
      </p:sp>
      <p:sp>
        <p:nvSpPr>
          <p:cNvPr id="20" name="Rectangle 19"/>
          <p:cNvSpPr>
            <a:spLocks noChangeArrowheads="1"/>
          </p:cNvSpPr>
          <p:nvPr/>
        </p:nvSpPr>
        <p:spPr bwMode="auto">
          <a:xfrm>
            <a:off x="2233197" y="5749926"/>
            <a:ext cx="7457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ts val="300"/>
              </a:spcBef>
              <a:spcAft>
                <a:spcPct val="0"/>
              </a:spcAft>
              <a:buClrTx/>
              <a:buNone/>
            </a:pPr>
            <a:r>
              <a:rPr lang="sv-SE" altLang="sv-SE" sz="1400" b="1" dirty="0">
                <a:solidFill>
                  <a:srgbClr val="000000"/>
                </a:solidFill>
              </a:rPr>
              <a:t>p=0.04</a:t>
            </a:r>
          </a:p>
        </p:txBody>
      </p:sp>
      <p:sp>
        <p:nvSpPr>
          <p:cNvPr id="22" name="Rectangle 12"/>
          <p:cNvSpPr>
            <a:spLocks noChangeArrowheads="1"/>
          </p:cNvSpPr>
          <p:nvPr/>
        </p:nvSpPr>
        <p:spPr bwMode="auto">
          <a:xfrm>
            <a:off x="686365" y="6505576"/>
            <a:ext cx="2373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None/>
            </a:pPr>
            <a:r>
              <a:rPr lang="en-GB" altLang="en-US" sz="1400" b="1" dirty="0">
                <a:solidFill>
                  <a:srgbClr val="65003E"/>
                </a:solidFill>
              </a:rPr>
              <a:t>40% higher improvement</a:t>
            </a:r>
          </a:p>
        </p:txBody>
      </p:sp>
      <p:sp>
        <p:nvSpPr>
          <p:cNvPr id="3" name="textruta 2"/>
          <p:cNvSpPr txBox="1"/>
          <p:nvPr/>
        </p:nvSpPr>
        <p:spPr>
          <a:xfrm>
            <a:off x="7688362" y="4297361"/>
            <a:ext cx="4187263" cy="2185214"/>
          </a:xfrm>
          <a:prstGeom prst="rect">
            <a:avLst/>
          </a:prstGeom>
          <a:solidFill>
            <a:schemeClr val="accent3">
              <a:lumMod val="95000"/>
            </a:schemeClr>
          </a:solidFill>
          <a:ln w="28575">
            <a:solidFill>
              <a:srgbClr val="9E2E79"/>
            </a:solidFill>
          </a:ln>
        </p:spPr>
        <p:txBody>
          <a:bodyPr wrap="square" rtlCol="0">
            <a:spAutoFit/>
          </a:bodyPr>
          <a:lstStyle/>
          <a:p>
            <a:pPr marL="285750" indent="-285750">
              <a:buFont typeface="Arial" panose="020B0604020202020204" pitchFamily="34" charset="0"/>
              <a:buChar char="•"/>
            </a:pPr>
            <a:r>
              <a:rPr lang="en-GB" b="1" dirty="0" smtClean="0"/>
              <a:t>Lower risk for cognitive decline</a:t>
            </a:r>
            <a:r>
              <a:rPr lang="en-GB" dirty="0" smtClean="0"/>
              <a:t/>
            </a:r>
            <a:br>
              <a:rPr lang="en-GB" dirty="0" smtClean="0"/>
            </a:br>
            <a:endParaRPr lang="en-GB" dirty="0" smtClean="0"/>
          </a:p>
          <a:p>
            <a:pPr marL="285750" indent="-285750">
              <a:buFont typeface="Arial" panose="020B0604020202020204" pitchFamily="34" charset="0"/>
              <a:buChar char="•"/>
            </a:pPr>
            <a:r>
              <a:rPr lang="en-GB" b="1" dirty="0" smtClean="0"/>
              <a:t>30% lower risk for functional decline (IADL)</a:t>
            </a:r>
            <a:r>
              <a:rPr lang="en-GB" dirty="0" smtClean="0"/>
              <a:t> (</a:t>
            </a:r>
            <a:r>
              <a:rPr lang="fi-FI" altLang="sv-SE" sz="1400" i="1" dirty="0">
                <a:solidFill>
                  <a:srgbClr val="000000"/>
                </a:solidFill>
                <a:latin typeface="Arial" panose="020B0604020202020204" pitchFamily="34" charset="0"/>
                <a:ea typeface="MS PGothic" panose="020B0600070205080204" pitchFamily="34" charset="-128"/>
              </a:rPr>
              <a:t>Kulmala et al., </a:t>
            </a:r>
            <a:r>
              <a:rPr lang="fi-FI" altLang="sv-SE" sz="1400" i="1" dirty="0" err="1">
                <a:solidFill>
                  <a:srgbClr val="000000"/>
                </a:solidFill>
                <a:latin typeface="Arial" panose="020B0604020202020204" pitchFamily="34" charset="0"/>
                <a:ea typeface="MS PGothic" panose="020B0600070205080204" pitchFamily="34" charset="-128"/>
              </a:rPr>
              <a:t>manuscript</a:t>
            </a:r>
            <a:r>
              <a:rPr lang="fi-FI" altLang="sv-SE" sz="1400" i="1" dirty="0" smtClean="0">
                <a:solidFill>
                  <a:srgbClr val="000000"/>
                </a:solidFill>
                <a:latin typeface="Arial" panose="020B0604020202020204" pitchFamily="34" charset="0"/>
                <a:ea typeface="MS PGothic" panose="020B0600070205080204" pitchFamily="34" charset="-128"/>
              </a:rPr>
              <a:t>)</a:t>
            </a:r>
            <a:r>
              <a:rPr lang="en-GB" dirty="0" smtClean="0"/>
              <a:t/>
            </a:r>
            <a:br>
              <a:rPr lang="en-GB" dirty="0" smtClean="0"/>
            </a:br>
            <a:endParaRPr lang="en-GB" dirty="0" smtClean="0"/>
          </a:p>
          <a:p>
            <a:pPr marL="285750" indent="-285750">
              <a:buFont typeface="Arial" panose="020B0604020202020204" pitchFamily="34" charset="0"/>
              <a:buChar char="•"/>
            </a:pPr>
            <a:r>
              <a:rPr lang="en-GB" b="1" dirty="0" smtClean="0"/>
              <a:t>Better health related quality of life </a:t>
            </a:r>
            <a:r>
              <a:rPr lang="en-GB" sz="1400" dirty="0" smtClean="0"/>
              <a:t>(</a:t>
            </a:r>
            <a:r>
              <a:rPr lang="fi-FI" altLang="sv-SE" sz="1400" i="1" dirty="0" smtClean="0">
                <a:solidFill>
                  <a:srgbClr val="000000"/>
                </a:solidFill>
                <a:latin typeface="Arial" panose="020B0604020202020204" pitchFamily="34" charset="0"/>
                <a:ea typeface="MS PGothic" panose="020B0600070205080204" pitchFamily="34" charset="-128"/>
              </a:rPr>
              <a:t>Strandberg </a:t>
            </a:r>
            <a:r>
              <a:rPr lang="fi-FI" altLang="sv-SE" sz="1400" i="1" dirty="0">
                <a:solidFill>
                  <a:srgbClr val="000000"/>
                </a:solidFill>
                <a:latin typeface="Arial" panose="020B0604020202020204" pitchFamily="34" charset="0"/>
                <a:ea typeface="MS PGothic" panose="020B0600070205080204" pitchFamily="34" charset="-128"/>
              </a:rPr>
              <a:t>et </a:t>
            </a:r>
            <a:r>
              <a:rPr lang="fi-FI" altLang="sv-SE" sz="1400" i="1" dirty="0" err="1">
                <a:solidFill>
                  <a:srgbClr val="000000"/>
                </a:solidFill>
                <a:latin typeface="Arial" panose="020B0604020202020204" pitchFamily="34" charset="0"/>
                <a:ea typeface="MS PGothic" panose="020B0600070205080204" pitchFamily="34" charset="-128"/>
              </a:rPr>
              <a:t>al</a:t>
            </a:r>
            <a:r>
              <a:rPr lang="fi-FI" altLang="sv-SE" sz="1400" i="1" dirty="0">
                <a:solidFill>
                  <a:srgbClr val="000000"/>
                </a:solidFill>
                <a:latin typeface="Arial" panose="020B0604020202020204" pitchFamily="34" charset="0"/>
                <a:ea typeface="MS PGothic" panose="020B0600070205080204" pitchFamily="34" charset="-128"/>
              </a:rPr>
              <a:t>, Eur </a:t>
            </a:r>
            <a:r>
              <a:rPr lang="fi-FI" altLang="sv-SE" sz="1400" i="1" dirty="0" err="1">
                <a:solidFill>
                  <a:srgbClr val="000000"/>
                </a:solidFill>
                <a:latin typeface="Arial" panose="020B0604020202020204" pitchFamily="34" charset="0"/>
                <a:ea typeface="MS PGothic" panose="020B0600070205080204" pitchFamily="34" charset="-128"/>
              </a:rPr>
              <a:t>Ger</a:t>
            </a:r>
            <a:r>
              <a:rPr lang="fi-FI" altLang="sv-SE" sz="1400" i="1" dirty="0">
                <a:solidFill>
                  <a:srgbClr val="000000"/>
                </a:solidFill>
                <a:latin typeface="Arial" panose="020B0604020202020204" pitchFamily="34" charset="0"/>
                <a:ea typeface="MS PGothic" panose="020B0600070205080204" pitchFamily="34" charset="-128"/>
              </a:rPr>
              <a:t> </a:t>
            </a:r>
            <a:r>
              <a:rPr lang="fi-FI" altLang="sv-SE" sz="1400" i="1" dirty="0" err="1">
                <a:solidFill>
                  <a:srgbClr val="000000"/>
                </a:solidFill>
                <a:latin typeface="Arial" panose="020B0604020202020204" pitchFamily="34" charset="0"/>
                <a:ea typeface="MS PGothic" panose="020B0600070205080204" pitchFamily="34" charset="-128"/>
              </a:rPr>
              <a:t>Med</a:t>
            </a:r>
            <a:r>
              <a:rPr lang="fi-FI" altLang="sv-SE" sz="1400" i="1" dirty="0">
                <a:solidFill>
                  <a:srgbClr val="000000"/>
                </a:solidFill>
                <a:latin typeface="Arial" panose="020B0604020202020204" pitchFamily="34" charset="0"/>
                <a:ea typeface="MS PGothic" panose="020B0600070205080204" pitchFamily="34" charset="-128"/>
              </a:rPr>
              <a:t> </a:t>
            </a:r>
            <a:r>
              <a:rPr lang="fi-FI" altLang="sv-SE" sz="1400" i="1" dirty="0" smtClean="0">
                <a:solidFill>
                  <a:srgbClr val="000000"/>
                </a:solidFill>
                <a:latin typeface="Arial" panose="020B0604020202020204" pitchFamily="34" charset="0"/>
                <a:ea typeface="MS PGothic" panose="020B0600070205080204" pitchFamily="34" charset="-128"/>
              </a:rPr>
              <a:t>2017) </a:t>
            </a:r>
            <a:endParaRPr lang="fi-FI" altLang="sv-SE" sz="1400" i="1"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037524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40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1" grpId="0" animBg="0"/>
      <p:bldP spid="14" grpId="0"/>
      <p:bldP spid="15" grpId="0"/>
      <p:bldP spid="16" grpId="0"/>
      <p:bldP spid="17" grpId="0"/>
      <p:bldP spid="384016" grpId="0"/>
      <p:bldP spid="20" grpId="0"/>
      <p:bldP spid="2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15" t="26740" r="18459" b="11163"/>
          <a:stretch/>
        </p:blipFill>
        <p:spPr bwMode="auto">
          <a:xfrm>
            <a:off x="0" y="1511301"/>
            <a:ext cx="12210214" cy="534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7415" y="39575"/>
            <a:ext cx="12100275" cy="992190"/>
          </a:xfrm>
        </p:spPr>
        <p:txBody>
          <a:bodyPr/>
          <a:lstStyle/>
          <a:p>
            <a:pPr algn="ctr"/>
            <a:r>
              <a:rPr lang="en-US" sz="3800" b="1" dirty="0" smtClean="0">
                <a:latin typeface="Arial"/>
                <a:cs typeface="Arial"/>
              </a:rPr>
              <a:t>World Wide FINGERS (WW-FINGERS)</a:t>
            </a:r>
            <a:endParaRPr lang="en-US" sz="3800" b="1" dirty="0">
              <a:latin typeface="Arial"/>
              <a:cs typeface="Arial"/>
            </a:endParaRPr>
          </a:p>
        </p:txBody>
      </p:sp>
      <p:sp>
        <p:nvSpPr>
          <p:cNvPr id="3" name="TextBox 2"/>
          <p:cNvSpPr txBox="1"/>
          <p:nvPr/>
        </p:nvSpPr>
        <p:spPr>
          <a:xfrm>
            <a:off x="1091637" y="3960609"/>
            <a:ext cx="14293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A0D66"/>
                </a:solidFill>
                <a:effectLst/>
                <a:uLnTx/>
                <a:uFillTx/>
                <a:latin typeface="Calibri"/>
                <a:ea typeface="+mn-ea"/>
                <a:cs typeface="+mn-cs"/>
              </a:rPr>
              <a:t>U.S. POINTER</a:t>
            </a:r>
            <a:endParaRPr kumimoji="0" lang="en-US" sz="1800" b="0" i="0" u="none" strike="noStrike" kern="1200" cap="none" spc="0" normalizeH="0" baseline="0" noProof="0" dirty="0">
              <a:ln>
                <a:noFill/>
              </a:ln>
              <a:solidFill>
                <a:srgbClr val="4A0D66"/>
              </a:solidFill>
              <a:effectLst/>
              <a:uLnTx/>
              <a:uFillTx/>
              <a:latin typeface="Calibri"/>
              <a:ea typeface="+mn-ea"/>
              <a:cs typeface="+mn-cs"/>
            </a:endParaRPr>
          </a:p>
        </p:txBody>
      </p:sp>
      <p:sp>
        <p:nvSpPr>
          <p:cNvPr id="4" name="TextBox 3"/>
          <p:cNvSpPr txBox="1"/>
          <p:nvPr/>
        </p:nvSpPr>
        <p:spPr>
          <a:xfrm>
            <a:off x="4444409" y="3599102"/>
            <a:ext cx="13123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A0D66"/>
                </a:solidFill>
                <a:effectLst/>
                <a:uLnTx/>
                <a:uFillTx/>
                <a:latin typeface="Calibri"/>
                <a:ea typeface="+mn-ea"/>
                <a:cs typeface="+mn-cs"/>
              </a:rPr>
              <a:t>U.K. FINGER</a:t>
            </a:r>
            <a:endParaRPr kumimoji="0" lang="en-US" sz="1800" b="0" i="0" u="none" strike="noStrike" kern="1200" cap="none" spc="0" normalizeH="0" baseline="0" noProof="0" dirty="0">
              <a:ln>
                <a:noFill/>
              </a:ln>
              <a:solidFill>
                <a:srgbClr val="4A0D66"/>
              </a:solidFill>
              <a:effectLst/>
              <a:uLnTx/>
              <a:uFillTx/>
              <a:latin typeface="Calibri"/>
              <a:ea typeface="+mn-ea"/>
              <a:cs typeface="+mn-cs"/>
            </a:endParaRPr>
          </a:p>
        </p:txBody>
      </p:sp>
      <p:sp>
        <p:nvSpPr>
          <p:cNvPr id="5" name="TextBox 4"/>
          <p:cNvSpPr txBox="1"/>
          <p:nvPr/>
        </p:nvSpPr>
        <p:spPr>
          <a:xfrm>
            <a:off x="5968409" y="2810521"/>
            <a:ext cx="8803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A0D66"/>
                </a:solidFill>
                <a:effectLst/>
                <a:uLnTx/>
                <a:uFillTx/>
                <a:latin typeface="Calibri"/>
                <a:ea typeface="+mn-ea"/>
                <a:cs typeface="+mn-cs"/>
              </a:rPr>
              <a:t>FINGER</a:t>
            </a:r>
            <a:endParaRPr kumimoji="0" lang="en-US" sz="1800" b="0" i="0" u="none" strike="noStrike" kern="1200" cap="none" spc="0" normalizeH="0" baseline="0" noProof="0" dirty="0">
              <a:ln>
                <a:noFill/>
              </a:ln>
              <a:solidFill>
                <a:srgbClr val="4A0D66"/>
              </a:solidFill>
              <a:effectLst/>
              <a:uLnTx/>
              <a:uFillTx/>
              <a:latin typeface="Calibri"/>
              <a:ea typeface="+mn-ea"/>
              <a:cs typeface="+mn-cs"/>
            </a:endParaRPr>
          </a:p>
        </p:txBody>
      </p:sp>
      <p:sp>
        <p:nvSpPr>
          <p:cNvPr id="6" name="TextBox 5"/>
          <p:cNvSpPr txBox="1"/>
          <p:nvPr/>
        </p:nvSpPr>
        <p:spPr>
          <a:xfrm>
            <a:off x="8702705" y="5096521"/>
            <a:ext cx="8803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A0D66"/>
                </a:solidFill>
                <a:effectLst/>
                <a:uLnTx/>
                <a:uFillTx/>
                <a:latin typeface="Calibri"/>
                <a:ea typeface="+mn-ea"/>
                <a:cs typeface="+mn-cs"/>
              </a:rPr>
              <a:t>SINGER</a:t>
            </a:r>
            <a:endParaRPr kumimoji="0" lang="en-US" sz="1800" b="0" i="0" u="none" strike="noStrike" kern="1200" cap="none" spc="0" normalizeH="0" baseline="0" noProof="0" dirty="0">
              <a:ln>
                <a:noFill/>
              </a:ln>
              <a:solidFill>
                <a:srgbClr val="4A0D66"/>
              </a:solidFill>
              <a:effectLst/>
              <a:uLnTx/>
              <a:uFillTx/>
              <a:latin typeface="Calibri"/>
              <a:ea typeface="+mn-ea"/>
              <a:cs typeface="+mn-cs"/>
            </a:endParaRPr>
          </a:p>
        </p:txBody>
      </p:sp>
      <p:sp>
        <p:nvSpPr>
          <p:cNvPr id="7" name="TextBox 6"/>
          <p:cNvSpPr txBox="1"/>
          <p:nvPr/>
        </p:nvSpPr>
        <p:spPr>
          <a:xfrm>
            <a:off x="8632296" y="4006777"/>
            <a:ext cx="88998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A0D66"/>
                </a:solidFill>
                <a:effectLst/>
                <a:uLnTx/>
                <a:uFillTx/>
                <a:latin typeface="Calibri"/>
                <a:ea typeface="+mn-ea"/>
                <a:cs typeface="+mn-cs"/>
              </a:rPr>
              <a:t>MIND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A0D66"/>
                </a:solidFill>
                <a:effectLst/>
                <a:uLnTx/>
                <a:uFillTx/>
                <a:latin typeface="Calibri"/>
                <a:ea typeface="+mn-ea"/>
                <a:cs typeface="+mn-cs"/>
              </a:rPr>
              <a:t>FINGER</a:t>
            </a:r>
            <a:endParaRPr kumimoji="0" lang="en-US" sz="1800" b="0" i="0" u="none" strike="noStrike" kern="1200" cap="none" spc="0" normalizeH="0" baseline="0" noProof="0" dirty="0">
              <a:ln>
                <a:noFill/>
              </a:ln>
              <a:solidFill>
                <a:srgbClr val="4A0D66"/>
              </a:solidFill>
              <a:effectLst/>
              <a:uLnTx/>
              <a:uFillTx/>
              <a:latin typeface="Calibri"/>
              <a:ea typeface="+mn-ea"/>
              <a:cs typeface="+mn-cs"/>
            </a:endParaRPr>
          </a:p>
        </p:txBody>
      </p:sp>
      <p:sp>
        <p:nvSpPr>
          <p:cNvPr id="8" name="TextBox 7"/>
          <p:cNvSpPr txBox="1"/>
          <p:nvPr/>
        </p:nvSpPr>
        <p:spPr>
          <a:xfrm>
            <a:off x="9077289" y="5593277"/>
            <a:ext cx="2275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A0D66"/>
                </a:solidFill>
                <a:effectLst/>
                <a:uLnTx/>
                <a:uFillTx/>
                <a:latin typeface="Calibri"/>
                <a:ea typeface="+mn-ea"/>
                <a:cs typeface="+mn-cs"/>
              </a:rPr>
              <a:t>Maintain Your Brain </a:t>
            </a:r>
            <a:endParaRPr kumimoji="0" lang="en-US" sz="1800" b="0" i="0" u="none" strike="noStrike" kern="1200" cap="none" spc="0" normalizeH="0" baseline="0" noProof="0" dirty="0">
              <a:ln>
                <a:noFill/>
              </a:ln>
              <a:solidFill>
                <a:srgbClr val="4A0D66"/>
              </a:solidFill>
              <a:effectLst/>
              <a:uLnTx/>
              <a:uFillTx/>
              <a:latin typeface="Calibri"/>
              <a:ea typeface="+mn-ea"/>
              <a:cs typeface="+mn-cs"/>
            </a:endParaRPr>
          </a:p>
        </p:txBody>
      </p:sp>
      <p:sp>
        <p:nvSpPr>
          <p:cNvPr id="9" name="Oval 8"/>
          <p:cNvSpPr/>
          <p:nvPr/>
        </p:nvSpPr>
        <p:spPr>
          <a:xfrm>
            <a:off x="8000409" y="4385323"/>
            <a:ext cx="727379" cy="684620"/>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5358809" y="3941414"/>
            <a:ext cx="406400" cy="342309"/>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p:cNvSpPr/>
          <p:nvPr/>
        </p:nvSpPr>
        <p:spPr>
          <a:xfrm>
            <a:off x="5748422" y="3624706"/>
            <a:ext cx="406400" cy="342309"/>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5994029" y="3959725"/>
            <a:ext cx="321587" cy="263640"/>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p:cNvSpPr/>
          <p:nvPr/>
        </p:nvSpPr>
        <p:spPr>
          <a:xfrm>
            <a:off x="786809" y="2810523"/>
            <a:ext cx="3251200" cy="985339"/>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750711" y="3077810"/>
            <a:ext cx="8835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6600"/>
                </a:solidFill>
                <a:effectLst/>
                <a:uLnTx/>
                <a:uFillTx/>
                <a:latin typeface="Calibri"/>
                <a:ea typeface="+mn-ea"/>
                <a:cs typeface="+mn-cs"/>
              </a:rPr>
              <a:t>Canada</a:t>
            </a:r>
            <a:endParaRPr kumimoji="0" lang="en-US" sz="1800" b="0" i="0" u="none" strike="noStrike" kern="1200" cap="none" spc="0" normalizeH="0" baseline="0" noProof="0" dirty="0">
              <a:ln>
                <a:noFill/>
              </a:ln>
              <a:solidFill>
                <a:srgbClr val="FF6600"/>
              </a:solidFill>
              <a:effectLst/>
              <a:uLnTx/>
              <a:uFillTx/>
              <a:latin typeface="Calibri"/>
              <a:ea typeface="+mn-ea"/>
              <a:cs typeface="+mn-cs"/>
            </a:endParaRPr>
          </a:p>
        </p:txBody>
      </p:sp>
      <p:sp>
        <p:nvSpPr>
          <p:cNvPr id="16" name="TextBox 15"/>
          <p:cNvSpPr txBox="1"/>
          <p:nvPr/>
        </p:nvSpPr>
        <p:spPr>
          <a:xfrm>
            <a:off x="4360888" y="4283721"/>
            <a:ext cx="21600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6600"/>
                </a:solidFill>
                <a:effectLst/>
                <a:uLnTx/>
                <a:uFillTx/>
                <a:latin typeface="Calibri"/>
                <a:ea typeface="+mn-ea"/>
                <a:cs typeface="+mn-cs"/>
              </a:rPr>
              <a:t>Germany, Spain, Italy</a:t>
            </a:r>
            <a:endParaRPr kumimoji="0" lang="en-US" sz="1800" b="0" i="0" u="none" strike="noStrike" kern="1200" cap="none" spc="0" normalizeH="0" baseline="0" noProof="0" dirty="0">
              <a:ln>
                <a:noFill/>
              </a:ln>
              <a:solidFill>
                <a:srgbClr val="FF6600"/>
              </a:solidFill>
              <a:effectLst/>
              <a:uLnTx/>
              <a:uFillTx/>
              <a:latin typeface="Calibri"/>
              <a:ea typeface="+mn-ea"/>
              <a:cs typeface="+mn-cs"/>
            </a:endParaRPr>
          </a:p>
        </p:txBody>
      </p:sp>
      <p:sp>
        <p:nvSpPr>
          <p:cNvPr id="15" name="TextBox 14"/>
          <p:cNvSpPr txBox="1"/>
          <p:nvPr/>
        </p:nvSpPr>
        <p:spPr>
          <a:xfrm>
            <a:off x="7510886" y="4911855"/>
            <a:ext cx="6495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6600"/>
                </a:solidFill>
                <a:effectLst/>
                <a:uLnTx/>
                <a:uFillTx/>
                <a:latin typeface="Calibri"/>
                <a:ea typeface="+mn-ea"/>
                <a:cs typeface="+mn-cs"/>
              </a:rPr>
              <a:t>India</a:t>
            </a:r>
            <a:endParaRPr kumimoji="0" lang="en-US" sz="1800" b="0" i="0" u="none" strike="noStrike" kern="1200" cap="none" spc="0" normalizeH="0" baseline="0" noProof="0" dirty="0">
              <a:ln>
                <a:noFill/>
              </a:ln>
              <a:solidFill>
                <a:srgbClr val="FF6600"/>
              </a:solidFill>
              <a:effectLst/>
              <a:uLnTx/>
              <a:uFillTx/>
              <a:latin typeface="Calibri"/>
              <a:ea typeface="+mn-ea"/>
              <a:cs typeface="+mn-cs"/>
            </a:endParaRPr>
          </a:p>
        </p:txBody>
      </p:sp>
      <p:sp>
        <p:nvSpPr>
          <p:cNvPr id="18" name="Oval 17"/>
          <p:cNvSpPr/>
          <p:nvPr/>
        </p:nvSpPr>
        <p:spPr>
          <a:xfrm>
            <a:off x="3237908" y="5888551"/>
            <a:ext cx="727379" cy="855149"/>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3965287" y="6301412"/>
            <a:ext cx="10992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6600"/>
                </a:solidFill>
                <a:effectLst/>
                <a:uLnTx/>
                <a:uFillTx/>
                <a:latin typeface="Calibri"/>
                <a:ea typeface="+mn-ea"/>
                <a:cs typeface="+mn-cs"/>
              </a:rPr>
              <a:t>Argentina</a:t>
            </a:r>
            <a:endParaRPr kumimoji="0" lang="en-US" sz="1800" b="0" i="0" u="none" strike="noStrike" kern="1200" cap="none" spc="0" normalizeH="0" baseline="0" noProof="0" dirty="0">
              <a:ln>
                <a:noFill/>
              </a:ln>
              <a:solidFill>
                <a:srgbClr val="FF6600"/>
              </a:solidFill>
              <a:effectLst/>
              <a:uLnTx/>
              <a:uFillTx/>
              <a:latin typeface="Calibri"/>
              <a:ea typeface="+mn-ea"/>
              <a:cs typeface="+mn-cs"/>
            </a:endParaRPr>
          </a:p>
        </p:txBody>
      </p:sp>
      <p:sp>
        <p:nvSpPr>
          <p:cNvPr id="20" name="Oval 19"/>
          <p:cNvSpPr/>
          <p:nvPr/>
        </p:nvSpPr>
        <p:spPr>
          <a:xfrm>
            <a:off x="1806320" y="4387424"/>
            <a:ext cx="994030" cy="524431"/>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1256714" y="4885277"/>
            <a:ext cx="8637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6600"/>
                </a:solidFill>
                <a:effectLst/>
                <a:uLnTx/>
                <a:uFillTx/>
                <a:latin typeface="Calibri"/>
                <a:ea typeface="+mn-ea"/>
                <a:cs typeface="+mn-cs"/>
              </a:rPr>
              <a:t>Mexico</a:t>
            </a:r>
            <a:endParaRPr kumimoji="0" lang="en-US" sz="1800" b="0" i="0" u="none" strike="noStrike" kern="1200" cap="none" spc="0" normalizeH="0" baseline="0" noProof="0" dirty="0">
              <a:ln>
                <a:noFill/>
              </a:ln>
              <a:solidFill>
                <a:srgbClr val="FF6600"/>
              </a:solidFill>
              <a:effectLst/>
              <a:uLnTx/>
              <a:uFillTx/>
              <a:latin typeface="Calibri"/>
              <a:ea typeface="+mn-ea"/>
              <a:cs typeface="+mn-cs"/>
            </a:endParaRPr>
          </a:p>
        </p:txBody>
      </p:sp>
      <p:sp>
        <p:nvSpPr>
          <p:cNvPr id="22" name="TextBox 21"/>
          <p:cNvSpPr txBox="1"/>
          <p:nvPr/>
        </p:nvSpPr>
        <p:spPr>
          <a:xfrm>
            <a:off x="10715039" y="4329942"/>
            <a:ext cx="7232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6600"/>
                </a:solidFill>
                <a:effectLst/>
                <a:uLnTx/>
                <a:uFillTx/>
                <a:latin typeface="Calibri"/>
                <a:ea typeface="+mn-ea"/>
                <a:cs typeface="+mn-cs"/>
              </a:rPr>
              <a:t>Japan</a:t>
            </a:r>
            <a:endParaRPr kumimoji="0" lang="en-US" sz="1800" b="0" i="0" u="none" strike="noStrike" kern="1200" cap="none" spc="0" normalizeH="0" baseline="0" noProof="0" dirty="0">
              <a:ln>
                <a:noFill/>
              </a:ln>
              <a:solidFill>
                <a:srgbClr val="FF6600"/>
              </a:solidFill>
              <a:effectLst/>
              <a:uLnTx/>
              <a:uFillTx/>
              <a:latin typeface="Calibri"/>
              <a:ea typeface="+mn-ea"/>
              <a:cs typeface="+mn-cs"/>
            </a:endParaRPr>
          </a:p>
        </p:txBody>
      </p:sp>
      <p:sp>
        <p:nvSpPr>
          <p:cNvPr id="23" name="Oval 22"/>
          <p:cNvSpPr/>
          <p:nvPr/>
        </p:nvSpPr>
        <p:spPr>
          <a:xfrm>
            <a:off x="10215249" y="3941414"/>
            <a:ext cx="632080" cy="524431"/>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854" y="937568"/>
            <a:ext cx="4218647" cy="14716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textruta 1"/>
          <p:cNvSpPr txBox="1">
            <a:spLocks noChangeArrowheads="1"/>
          </p:cNvSpPr>
          <p:nvPr/>
        </p:nvSpPr>
        <p:spPr bwMode="auto">
          <a:xfrm>
            <a:off x="6432250" y="6341461"/>
            <a:ext cx="2663825"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sv-SE"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http://wwfingers.com</a:t>
            </a:r>
          </a:p>
        </p:txBody>
      </p:sp>
      <p:sp>
        <p:nvSpPr>
          <p:cNvPr id="17" name="textruta 16"/>
          <p:cNvSpPr txBox="1"/>
          <p:nvPr/>
        </p:nvSpPr>
        <p:spPr>
          <a:xfrm>
            <a:off x="10215250" y="265812"/>
            <a:ext cx="1517610" cy="1015663"/>
          </a:xfrm>
          <a:prstGeom prst="rect">
            <a:avLst/>
          </a:prstGeom>
          <a:noFill/>
          <a:ln>
            <a:solidFill>
              <a:srgbClr val="7E364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Launched at AAIC 2017</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09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0" grpId="0"/>
      <p:bldP spid="16" grpId="0"/>
      <p:bldP spid="15" grpId="0"/>
      <p:bldP spid="18" grpId="0" animBg="1"/>
      <p:bldP spid="19" grpId="0"/>
      <p:bldP spid="20" grpId="0" animBg="1"/>
      <p:bldP spid="21" grpId="0"/>
      <p:bldP spid="22"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15" t="26740" r="18459" b="11163"/>
          <a:stretch/>
        </p:blipFill>
        <p:spPr bwMode="auto">
          <a:xfrm>
            <a:off x="0" y="1511301"/>
            <a:ext cx="12210214" cy="534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991" y="177800"/>
            <a:ext cx="12100275" cy="992190"/>
          </a:xfrm>
        </p:spPr>
        <p:txBody>
          <a:bodyPr/>
          <a:lstStyle/>
          <a:p>
            <a:pPr algn="ctr"/>
            <a:r>
              <a:rPr lang="en-US" sz="3800" b="1" dirty="0" smtClean="0">
                <a:latin typeface="Arial"/>
                <a:cs typeface="Arial"/>
              </a:rPr>
              <a:t>World Wide FINGERS (WW-FINGERS)</a:t>
            </a:r>
            <a:endParaRPr lang="en-US" sz="3800" b="1" dirty="0">
              <a:latin typeface="Arial"/>
              <a:cs typeface="Arial"/>
            </a:endParaRPr>
          </a:p>
        </p:txBody>
      </p:sp>
      <p:sp>
        <p:nvSpPr>
          <p:cNvPr id="26" name="textruta 1"/>
          <p:cNvSpPr txBox="1">
            <a:spLocks noChangeArrowheads="1"/>
          </p:cNvSpPr>
          <p:nvPr/>
        </p:nvSpPr>
        <p:spPr bwMode="auto">
          <a:xfrm>
            <a:off x="9689892" y="6457950"/>
            <a:ext cx="2663825"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sv-SE"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http://wwfingers.com</a:t>
            </a:r>
          </a:p>
        </p:txBody>
      </p:sp>
      <p:pic>
        <p:nvPicPr>
          <p:cNvPr id="4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6302" y="1026078"/>
            <a:ext cx="7058025" cy="705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TextBox 11"/>
          <p:cNvSpPr txBox="1">
            <a:spLocks noChangeArrowheads="1"/>
          </p:cNvSpPr>
          <p:nvPr/>
        </p:nvSpPr>
        <p:spPr bwMode="auto">
          <a:xfrm rot="5400000" flipV="1">
            <a:off x="2247107" y="3532434"/>
            <a:ext cx="11525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700" b="1" i="0" u="none" strike="noStrike" kern="1200" cap="none" spc="0" normalizeH="0" baseline="0" noProof="0">
                <a:ln>
                  <a:noFill/>
                </a:ln>
                <a:solidFill>
                  <a:srgbClr val="17375E"/>
                </a:solidFill>
                <a:effectLst/>
                <a:uLnTx/>
                <a:uFillTx/>
                <a:latin typeface="Arial" panose="020B0604020202020204" pitchFamily="34" charset="0"/>
                <a:ea typeface="MS PGothic" panose="020B0600070205080204" pitchFamily="34" charset="-128"/>
                <a:cs typeface="Arial" panose="020B0604020202020204" pitchFamily="34" charset="0"/>
              </a:rPr>
              <a:t>SINGER</a:t>
            </a:r>
          </a:p>
        </p:txBody>
      </p:sp>
      <p:sp>
        <p:nvSpPr>
          <p:cNvPr id="45" name="TextBox 12"/>
          <p:cNvSpPr txBox="1">
            <a:spLocks noChangeArrowheads="1"/>
          </p:cNvSpPr>
          <p:nvPr/>
        </p:nvSpPr>
        <p:spPr bwMode="auto">
          <a:xfrm rot="5400000" flipV="1">
            <a:off x="2571751" y="3255415"/>
            <a:ext cx="1657350"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700" b="1" i="0" u="none" strike="noStrike" kern="1200" cap="none" spc="0" normalizeH="0" baseline="0" noProof="0">
                <a:ln>
                  <a:noFill/>
                </a:ln>
                <a:solidFill>
                  <a:srgbClr val="17375E"/>
                </a:solidFill>
                <a:effectLst/>
                <a:uLnTx/>
                <a:uFillTx/>
                <a:latin typeface="Arial" panose="020B0604020202020204" pitchFamily="34" charset="0"/>
                <a:ea typeface="MS PGothic" panose="020B0600070205080204" pitchFamily="34" charset="-128"/>
                <a:cs typeface="Arial" panose="020B0604020202020204" pitchFamily="34" charset="0"/>
              </a:rPr>
              <a:t>US-POINTER</a:t>
            </a:r>
          </a:p>
        </p:txBody>
      </p:sp>
      <p:sp>
        <p:nvSpPr>
          <p:cNvPr id="46" name="TextBox 13"/>
          <p:cNvSpPr txBox="1">
            <a:spLocks noChangeArrowheads="1"/>
          </p:cNvSpPr>
          <p:nvPr/>
        </p:nvSpPr>
        <p:spPr bwMode="auto">
          <a:xfrm rot="5400000" flipV="1">
            <a:off x="3940176" y="3176040"/>
            <a:ext cx="1223963"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700" b="1" i="0" u="none" strike="noStrike" kern="1200" cap="none" spc="0" normalizeH="0" baseline="0" noProof="0">
                <a:ln>
                  <a:noFill/>
                </a:ln>
                <a:solidFill>
                  <a:srgbClr val="17375E"/>
                </a:solidFill>
                <a:effectLst/>
                <a:uLnTx/>
                <a:uFillTx/>
                <a:latin typeface="Arial" panose="020B0604020202020204" pitchFamily="34" charset="0"/>
                <a:ea typeface="MS PGothic" panose="020B0600070205080204" pitchFamily="34" charset="-128"/>
                <a:cs typeface="Arial" panose="020B0604020202020204" pitchFamily="34" charset="0"/>
              </a:rPr>
              <a:t>FINGER</a:t>
            </a:r>
          </a:p>
        </p:txBody>
      </p:sp>
      <p:sp>
        <p:nvSpPr>
          <p:cNvPr id="47" name="TextBox 14"/>
          <p:cNvSpPr txBox="1">
            <a:spLocks noChangeArrowheads="1"/>
          </p:cNvSpPr>
          <p:nvPr/>
        </p:nvSpPr>
        <p:spPr bwMode="auto">
          <a:xfrm rot="5400000" flipV="1">
            <a:off x="3040857" y="3172106"/>
            <a:ext cx="1873250"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700" b="1" i="0" u="none" strike="noStrike" kern="1200" cap="none" spc="0" normalizeH="0" baseline="0" noProof="0" dirty="0" smtClean="0">
                <a:ln>
                  <a:noFill/>
                </a:ln>
                <a:solidFill>
                  <a:srgbClr val="17375E"/>
                </a:solidFill>
                <a:effectLst/>
                <a:uLnTx/>
                <a:uFillTx/>
                <a:latin typeface="Arial" panose="020B0604020202020204" pitchFamily="34" charset="0"/>
                <a:ea typeface="MS PGothic" panose="020B0600070205080204" pitchFamily="34" charset="-128"/>
                <a:cs typeface="Arial" panose="020B0604020202020204" pitchFamily="34" charset="0"/>
              </a:rPr>
              <a:t>MIND-CHINA</a:t>
            </a:r>
            <a:endParaRPr kumimoji="0" lang="en-US" altLang="fi-FI" sz="1700" b="1" i="0" u="none" strike="noStrike" kern="1200" cap="none" spc="0" normalizeH="0" baseline="0" noProof="0" dirty="0">
              <a:ln>
                <a:noFill/>
              </a:ln>
              <a:solidFill>
                <a:srgbClr val="17375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 name="TextBox 15"/>
          <p:cNvSpPr txBox="1">
            <a:spLocks noChangeArrowheads="1"/>
          </p:cNvSpPr>
          <p:nvPr/>
        </p:nvSpPr>
        <p:spPr bwMode="auto">
          <a:xfrm rot="6459414" flipV="1">
            <a:off x="4537870" y="4316659"/>
            <a:ext cx="1489075"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700" b="1" i="0" u="none" strike="noStrike" kern="1200" cap="none" spc="0" normalizeH="0" baseline="0" noProof="0">
                <a:ln>
                  <a:noFill/>
                </a:ln>
                <a:solidFill>
                  <a:srgbClr val="17375E"/>
                </a:solidFill>
                <a:effectLst/>
                <a:uLnTx/>
                <a:uFillTx/>
                <a:latin typeface="Arial" panose="020B0604020202020204" pitchFamily="34" charset="0"/>
                <a:ea typeface="MS PGothic" panose="020B0600070205080204" pitchFamily="34" charset="-128"/>
                <a:cs typeface="Arial" panose="020B0604020202020204" pitchFamily="34" charset="0"/>
              </a:rPr>
              <a:t>UK-FINGER</a:t>
            </a:r>
          </a:p>
        </p:txBody>
      </p:sp>
      <p:sp>
        <p:nvSpPr>
          <p:cNvPr id="49" name="TextBox 16"/>
          <p:cNvSpPr txBox="1">
            <a:spLocks noChangeArrowheads="1"/>
          </p:cNvSpPr>
          <p:nvPr/>
        </p:nvSpPr>
        <p:spPr bwMode="auto">
          <a:xfrm rot="3915332" flipV="1">
            <a:off x="6009482" y="4146796"/>
            <a:ext cx="8604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700" b="1" i="0" u="none" strike="noStrike" kern="1200" cap="none" spc="0" normalizeH="0" baseline="0" noProof="0">
                <a:ln>
                  <a:noFill/>
                </a:ln>
                <a:solidFill>
                  <a:srgbClr val="17375E"/>
                </a:solidFill>
                <a:effectLst/>
                <a:uLnTx/>
                <a:uFillTx/>
                <a:latin typeface="Arial" panose="020B0604020202020204" pitchFamily="34" charset="0"/>
                <a:ea typeface="MS PGothic" panose="020B0600070205080204" pitchFamily="34" charset="-128"/>
                <a:cs typeface="Arial" panose="020B0604020202020204" pitchFamily="34" charset="0"/>
              </a:rPr>
              <a:t>?  ?  ?</a:t>
            </a:r>
          </a:p>
        </p:txBody>
      </p:sp>
      <p:sp>
        <p:nvSpPr>
          <p:cNvPr id="50" name="TextBox 17"/>
          <p:cNvSpPr txBox="1">
            <a:spLocks noChangeArrowheads="1"/>
          </p:cNvSpPr>
          <p:nvPr/>
        </p:nvSpPr>
        <p:spPr bwMode="auto">
          <a:xfrm rot="5400000" flipV="1">
            <a:off x="6604795" y="3176834"/>
            <a:ext cx="1223963"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700" b="1" i="0" u="none" strike="noStrike" kern="1200" cap="none" spc="0" normalizeH="0" baseline="0" noProof="0">
                <a:ln>
                  <a:noFill/>
                </a:ln>
                <a:solidFill>
                  <a:srgbClr val="17375E"/>
                </a:solidFill>
                <a:effectLst/>
                <a:uLnTx/>
                <a:uFillTx/>
                <a:latin typeface="Arial" panose="020B0604020202020204" pitchFamily="34" charset="0"/>
                <a:ea typeface="MS PGothic" panose="020B0600070205080204" pitchFamily="34" charset="-128"/>
                <a:cs typeface="Arial" panose="020B0604020202020204" pitchFamily="34" charset="0"/>
              </a:rPr>
              <a:t>?  ?  ?</a:t>
            </a:r>
          </a:p>
        </p:txBody>
      </p:sp>
      <p:sp>
        <p:nvSpPr>
          <p:cNvPr id="51" name="TextBox 19"/>
          <p:cNvSpPr txBox="1">
            <a:spLocks noChangeArrowheads="1"/>
          </p:cNvSpPr>
          <p:nvPr/>
        </p:nvSpPr>
        <p:spPr bwMode="auto">
          <a:xfrm rot="5400000" flipV="1">
            <a:off x="7181057" y="3103809"/>
            <a:ext cx="1223963"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700" b="1" i="0" u="none" strike="noStrike" kern="1200" cap="none" spc="0" normalizeH="0" baseline="0" noProof="0">
                <a:ln>
                  <a:noFill/>
                </a:ln>
                <a:solidFill>
                  <a:srgbClr val="17375E"/>
                </a:solidFill>
                <a:effectLst/>
                <a:uLnTx/>
                <a:uFillTx/>
                <a:latin typeface="Arial" panose="020B0604020202020204" pitchFamily="34" charset="0"/>
                <a:ea typeface="MS PGothic" panose="020B0600070205080204" pitchFamily="34" charset="-128"/>
                <a:cs typeface="Arial" panose="020B0604020202020204" pitchFamily="34" charset="0"/>
              </a:rPr>
              <a:t>?  ?  ?</a:t>
            </a:r>
          </a:p>
        </p:txBody>
      </p:sp>
      <p:sp>
        <p:nvSpPr>
          <p:cNvPr id="52" name="TextBox 20"/>
          <p:cNvSpPr txBox="1">
            <a:spLocks noChangeArrowheads="1"/>
          </p:cNvSpPr>
          <p:nvPr/>
        </p:nvSpPr>
        <p:spPr bwMode="auto">
          <a:xfrm rot="5400000" flipV="1">
            <a:off x="7756526" y="3318915"/>
            <a:ext cx="1223963"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700" b="1" i="0" u="none" strike="noStrike" kern="1200" cap="none" spc="0" normalizeH="0" baseline="0" noProof="0">
                <a:ln>
                  <a:noFill/>
                </a:ln>
                <a:solidFill>
                  <a:srgbClr val="17375E"/>
                </a:solidFill>
                <a:effectLst/>
                <a:uLnTx/>
                <a:uFillTx/>
                <a:latin typeface="Arial" panose="020B0604020202020204" pitchFamily="34" charset="0"/>
                <a:ea typeface="MS PGothic" panose="020B0600070205080204" pitchFamily="34" charset="-128"/>
                <a:cs typeface="Arial" panose="020B0604020202020204" pitchFamily="34" charset="0"/>
              </a:rPr>
              <a:t>?  ?  ?</a:t>
            </a:r>
          </a:p>
        </p:txBody>
      </p:sp>
      <p:sp>
        <p:nvSpPr>
          <p:cNvPr id="53" name="TextBox 21"/>
          <p:cNvSpPr txBox="1">
            <a:spLocks noChangeArrowheads="1"/>
          </p:cNvSpPr>
          <p:nvPr/>
        </p:nvSpPr>
        <p:spPr bwMode="auto">
          <a:xfrm rot="5400000" flipV="1">
            <a:off x="8322469" y="3751508"/>
            <a:ext cx="1225550"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700" b="1" i="0" u="none" strike="noStrike" kern="1200" cap="none" spc="0" normalizeH="0" baseline="0" noProof="0">
                <a:ln>
                  <a:noFill/>
                </a:ln>
                <a:solidFill>
                  <a:srgbClr val="17375E"/>
                </a:solidFill>
                <a:effectLst/>
                <a:uLnTx/>
                <a:uFillTx/>
                <a:latin typeface="Arial" panose="020B0604020202020204" pitchFamily="34" charset="0"/>
                <a:ea typeface="MS PGothic" panose="020B0600070205080204" pitchFamily="34" charset="-128"/>
                <a:cs typeface="Arial" panose="020B0604020202020204" pitchFamily="34" charset="0"/>
              </a:rPr>
              <a:t>?  ?  ?</a:t>
            </a:r>
          </a:p>
        </p:txBody>
      </p:sp>
      <p:sp>
        <p:nvSpPr>
          <p:cNvPr id="54" name="TextBox 31"/>
          <p:cNvSpPr txBox="1">
            <a:spLocks noChangeArrowheads="1"/>
          </p:cNvSpPr>
          <p:nvPr/>
        </p:nvSpPr>
        <p:spPr bwMode="auto">
          <a:xfrm>
            <a:off x="7013575" y="4466678"/>
            <a:ext cx="1728788" cy="339725"/>
          </a:xfrm>
          <a:prstGeom prst="rect">
            <a:avLst/>
          </a:prstGeom>
          <a:solidFill>
            <a:schemeClr val="bg1">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600" b="1" i="0" u="none" strike="noStrike" kern="1200" cap="none" spc="0" normalizeH="0" baseline="0" noProof="0">
                <a:ln>
                  <a:noFill/>
                </a:ln>
                <a:solidFill>
                  <a:srgbClr val="632523"/>
                </a:solidFill>
                <a:effectLst/>
                <a:uLnTx/>
                <a:uFillTx/>
                <a:latin typeface="Arial" panose="020B0604020202020204" pitchFamily="34" charset="0"/>
                <a:ea typeface="MS PGothic" panose="020B0600070205080204" pitchFamily="34" charset="-128"/>
                <a:cs typeface="Arial" panose="020B0604020202020204" pitchFamily="34" charset="0"/>
              </a:rPr>
              <a:t>Implementation</a:t>
            </a:r>
          </a:p>
        </p:txBody>
      </p:sp>
      <p:sp>
        <p:nvSpPr>
          <p:cNvPr id="55" name="Rounded Rectangle 1"/>
          <p:cNvSpPr>
            <a:spLocks noChangeArrowheads="1"/>
          </p:cNvSpPr>
          <p:nvPr/>
        </p:nvSpPr>
        <p:spPr bwMode="auto">
          <a:xfrm>
            <a:off x="2782888" y="4758778"/>
            <a:ext cx="2500312" cy="1735137"/>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lIns="0" tIns="0" rIns="0" bIns="0"/>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en-US" altLang="sv-SE" sz="17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Multidomain, pragmatic, individualised intervention</a:t>
            </a:r>
          </a:p>
          <a:p>
            <a:pPr marL="0" marR="0" lvl="0" indent="0" algn="l" defTabSz="4572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en-US" altLang="sv-SE" sz="17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Group &amp; individual sessions</a:t>
            </a:r>
          </a:p>
          <a:p>
            <a:pPr marL="0" marR="0" lvl="0" indent="0" algn="l" defTabSz="4572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en-US" altLang="sv-SE" sz="17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Common outcomes </a:t>
            </a:r>
          </a:p>
        </p:txBody>
      </p:sp>
      <p:sp>
        <p:nvSpPr>
          <p:cNvPr id="56" name="Rounded Rectangle 27"/>
          <p:cNvSpPr>
            <a:spLocks noChangeArrowheads="1"/>
          </p:cNvSpPr>
          <p:nvPr/>
        </p:nvSpPr>
        <p:spPr bwMode="auto">
          <a:xfrm>
            <a:off x="6575425" y="4908002"/>
            <a:ext cx="2541588" cy="10795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en-US" altLang="sv-SE" sz="17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Arial" panose="020B0604020202020204" pitchFamily="34" charset="0"/>
              </a:rPr>
              <a:t>-Cultural &amp; local adaptations</a:t>
            </a:r>
          </a:p>
          <a:p>
            <a:pPr marL="0" marR="0" lvl="0" indent="0" algn="l" defTabSz="4572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en-US" altLang="sv-SE" sz="17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Arial" panose="020B0604020202020204" pitchFamily="34" charset="0"/>
              </a:rPr>
              <a:t>- Knowledge dissemination</a:t>
            </a:r>
          </a:p>
          <a:p>
            <a:pPr marL="0" marR="0" lvl="0" indent="0" algn="l" defTabSz="4572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en-US" altLang="sv-SE" sz="17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Arial" panose="020B0604020202020204" pitchFamily="34" charset="0"/>
              </a:rPr>
              <a:t>- Translation to practice</a:t>
            </a:r>
          </a:p>
        </p:txBody>
      </p:sp>
      <p:sp>
        <p:nvSpPr>
          <p:cNvPr id="57" name="TextBox 35"/>
          <p:cNvSpPr txBox="1">
            <a:spLocks noChangeArrowheads="1"/>
          </p:cNvSpPr>
          <p:nvPr/>
        </p:nvSpPr>
        <p:spPr bwMode="auto">
          <a:xfrm>
            <a:off x="3057526" y="4466678"/>
            <a:ext cx="1655763" cy="339725"/>
          </a:xfrm>
          <a:prstGeom prst="rect">
            <a:avLst/>
          </a:prstGeom>
          <a:solidFill>
            <a:schemeClr val="bg1">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fi-FI" sz="1600" b="1" i="0" u="none" strike="noStrike" kern="1200" cap="none" spc="0" normalizeH="0" baseline="0" noProof="0" dirty="0">
                <a:ln>
                  <a:noFill/>
                </a:ln>
                <a:solidFill>
                  <a:srgbClr val="632523"/>
                </a:solidFill>
                <a:effectLst/>
                <a:uLnTx/>
                <a:uFillTx/>
                <a:latin typeface="Arial" panose="020B0604020202020204" pitchFamily="34" charset="0"/>
                <a:ea typeface="MS PGothic" panose="020B0600070205080204" pitchFamily="34" charset="-128"/>
                <a:cs typeface="Arial" panose="020B0604020202020204" pitchFamily="34" charset="0"/>
              </a:rPr>
              <a:t>Core Methods</a:t>
            </a:r>
          </a:p>
        </p:txBody>
      </p:sp>
      <p:pic>
        <p:nvPicPr>
          <p:cNvPr id="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854" y="937568"/>
            <a:ext cx="4218647" cy="14716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64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3315" y="2892158"/>
            <a:ext cx="1876029" cy="1332000"/>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TextBox 18"/>
          <p:cNvSpPr txBox="1">
            <a:spLocks noChangeArrowheads="1"/>
          </p:cNvSpPr>
          <p:nvPr/>
        </p:nvSpPr>
        <p:spPr bwMode="auto">
          <a:xfrm>
            <a:off x="5484416" y="2323730"/>
            <a:ext cx="6552000" cy="461651"/>
          </a:xfrm>
          <a:prstGeom prst="rect">
            <a:avLst/>
          </a:prstGeom>
          <a:solidFill>
            <a:schemeClr val="accent1">
              <a:lumMod val="20000"/>
              <a:lumOff val="80000"/>
            </a:schemeClr>
          </a:solidFill>
          <a:ln>
            <a:noFill/>
          </a:ln>
          <a:extLst/>
        </p:spPr>
        <p:txBody>
          <a:bodyPr wrap="square" lIns="121907" tIns="60953" rIns="121907" bIns="60953">
            <a:spAutoFit/>
          </a:bodyPr>
          <a:lstStyle>
            <a:lvl1pPr defTabSz="455613">
              <a:defRPr sz="2400">
                <a:solidFill>
                  <a:schemeClr val="tx1"/>
                </a:solidFill>
                <a:latin typeface="Times" charset="0"/>
                <a:ea typeface="MS PGothic" charset="-128"/>
              </a:defRPr>
            </a:lvl1pPr>
            <a:lvl2pPr marL="742950" indent="-285750" defTabSz="455613">
              <a:defRPr sz="2400">
                <a:solidFill>
                  <a:schemeClr val="tx1"/>
                </a:solidFill>
                <a:latin typeface="Times" charset="0"/>
                <a:ea typeface="MS PGothic" charset="-128"/>
              </a:defRPr>
            </a:lvl2pPr>
            <a:lvl3pPr marL="1143000" indent="-228600" defTabSz="455613">
              <a:defRPr sz="2400">
                <a:solidFill>
                  <a:schemeClr val="tx1"/>
                </a:solidFill>
                <a:latin typeface="Times" charset="0"/>
                <a:ea typeface="MS PGothic" charset="-128"/>
              </a:defRPr>
            </a:lvl3pPr>
            <a:lvl4pPr marL="1600200" indent="-228600" defTabSz="455613">
              <a:defRPr sz="2400">
                <a:solidFill>
                  <a:schemeClr val="tx1"/>
                </a:solidFill>
                <a:latin typeface="Times" charset="0"/>
                <a:ea typeface="MS PGothic" charset="-128"/>
              </a:defRPr>
            </a:lvl4pPr>
            <a:lvl5pPr marL="2057400" indent="-228600" defTabSz="455613">
              <a:defRPr sz="2400">
                <a:solidFill>
                  <a:schemeClr val="tx1"/>
                </a:solidFill>
                <a:latin typeface="Times" charset="0"/>
                <a:ea typeface="MS PGothic" charset="-128"/>
              </a:defRPr>
            </a:lvl5pPr>
            <a:lvl6pPr marL="2514600" indent="-228600" defTabSz="455613" eaLnBrk="0" fontAlgn="base" hangingPunct="0">
              <a:spcBef>
                <a:spcPct val="0"/>
              </a:spcBef>
              <a:spcAft>
                <a:spcPct val="0"/>
              </a:spcAft>
              <a:defRPr sz="2400">
                <a:solidFill>
                  <a:schemeClr val="tx1"/>
                </a:solidFill>
                <a:latin typeface="Times" charset="0"/>
                <a:ea typeface="MS PGothic" charset="-128"/>
              </a:defRPr>
            </a:lvl6pPr>
            <a:lvl7pPr marL="2971800" indent="-228600" defTabSz="455613" eaLnBrk="0" fontAlgn="base" hangingPunct="0">
              <a:spcBef>
                <a:spcPct val="0"/>
              </a:spcBef>
              <a:spcAft>
                <a:spcPct val="0"/>
              </a:spcAft>
              <a:defRPr sz="2400">
                <a:solidFill>
                  <a:schemeClr val="tx1"/>
                </a:solidFill>
                <a:latin typeface="Times" charset="0"/>
                <a:ea typeface="MS PGothic" charset="-128"/>
              </a:defRPr>
            </a:lvl7pPr>
            <a:lvl8pPr marL="3429000" indent="-228600" defTabSz="455613" eaLnBrk="0" fontAlgn="base" hangingPunct="0">
              <a:spcBef>
                <a:spcPct val="0"/>
              </a:spcBef>
              <a:spcAft>
                <a:spcPct val="0"/>
              </a:spcAft>
              <a:defRPr sz="2400">
                <a:solidFill>
                  <a:schemeClr val="tx1"/>
                </a:solidFill>
                <a:latin typeface="Times" charset="0"/>
                <a:ea typeface="MS PGothic" charset="-128"/>
              </a:defRPr>
            </a:lvl8pPr>
            <a:lvl9pPr marL="3886200" indent="-228600" defTabSz="455613"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x-none" sz="2200" b="1" dirty="0" smtClean="0">
                <a:solidFill>
                  <a:srgbClr val="000000"/>
                </a:solidFill>
                <a:latin typeface="Calibri" charset="0"/>
                <a:sym typeface="Arial" charset="0"/>
              </a:rPr>
              <a:t>Structured Lifestyle Intervention </a:t>
            </a:r>
            <a:endParaRPr lang="en-US" altLang="x-none" sz="2200" b="1" dirty="0">
              <a:solidFill>
                <a:srgbClr val="000000"/>
              </a:solidFill>
              <a:latin typeface="Calibri" charset="0"/>
              <a:sym typeface="Arial" charset="0"/>
            </a:endParaRPr>
          </a:p>
        </p:txBody>
      </p:sp>
      <p:sp>
        <p:nvSpPr>
          <p:cNvPr id="21" name="Rectangle 20"/>
          <p:cNvSpPr>
            <a:spLocks noChangeArrowheads="1"/>
          </p:cNvSpPr>
          <p:nvPr/>
        </p:nvSpPr>
        <p:spPr bwMode="auto">
          <a:xfrm>
            <a:off x="5486824" y="2765061"/>
            <a:ext cx="6552000" cy="3996000"/>
          </a:xfrm>
          <a:prstGeom prst="rect">
            <a:avLst/>
          </a:prstGeom>
          <a:noFill/>
          <a:ln w="9525">
            <a:solidFill>
              <a:srgbClr val="532A67"/>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lIns="121907" tIns="60953" rIns="121907" bIns="60953" anchor="ctr"/>
          <a:lstStyle>
            <a:lvl1pPr defTabSz="455613">
              <a:defRPr sz="2400">
                <a:solidFill>
                  <a:schemeClr val="tx1"/>
                </a:solidFill>
                <a:latin typeface="Times" charset="0"/>
                <a:ea typeface="MS PGothic" charset="-128"/>
              </a:defRPr>
            </a:lvl1pPr>
            <a:lvl2pPr marL="742950" indent="-285750" defTabSz="455613">
              <a:defRPr sz="2400">
                <a:solidFill>
                  <a:schemeClr val="tx1"/>
                </a:solidFill>
                <a:latin typeface="Times" charset="0"/>
                <a:ea typeface="MS PGothic" charset="-128"/>
              </a:defRPr>
            </a:lvl2pPr>
            <a:lvl3pPr marL="1143000" indent="-228600" defTabSz="455613">
              <a:defRPr sz="2400">
                <a:solidFill>
                  <a:schemeClr val="tx1"/>
                </a:solidFill>
                <a:latin typeface="Times" charset="0"/>
                <a:ea typeface="MS PGothic" charset="-128"/>
              </a:defRPr>
            </a:lvl3pPr>
            <a:lvl4pPr marL="1600200" indent="-228600" defTabSz="455613">
              <a:defRPr sz="2400">
                <a:solidFill>
                  <a:schemeClr val="tx1"/>
                </a:solidFill>
                <a:latin typeface="Times" charset="0"/>
                <a:ea typeface="MS PGothic" charset="-128"/>
              </a:defRPr>
            </a:lvl4pPr>
            <a:lvl5pPr marL="2057400" indent="-228600" defTabSz="455613">
              <a:defRPr sz="2400">
                <a:solidFill>
                  <a:schemeClr val="tx1"/>
                </a:solidFill>
                <a:latin typeface="Times" charset="0"/>
                <a:ea typeface="MS PGothic" charset="-128"/>
              </a:defRPr>
            </a:lvl5pPr>
            <a:lvl6pPr marL="2514600" indent="-228600" defTabSz="455613" eaLnBrk="0" fontAlgn="base" hangingPunct="0">
              <a:spcBef>
                <a:spcPct val="0"/>
              </a:spcBef>
              <a:spcAft>
                <a:spcPct val="0"/>
              </a:spcAft>
              <a:defRPr sz="2400">
                <a:solidFill>
                  <a:schemeClr val="tx1"/>
                </a:solidFill>
                <a:latin typeface="Times" charset="0"/>
                <a:ea typeface="MS PGothic" charset="-128"/>
              </a:defRPr>
            </a:lvl6pPr>
            <a:lvl7pPr marL="2971800" indent="-228600" defTabSz="455613" eaLnBrk="0" fontAlgn="base" hangingPunct="0">
              <a:spcBef>
                <a:spcPct val="0"/>
              </a:spcBef>
              <a:spcAft>
                <a:spcPct val="0"/>
              </a:spcAft>
              <a:defRPr sz="2400">
                <a:solidFill>
                  <a:schemeClr val="tx1"/>
                </a:solidFill>
                <a:latin typeface="Times" charset="0"/>
                <a:ea typeface="MS PGothic" charset="-128"/>
              </a:defRPr>
            </a:lvl7pPr>
            <a:lvl8pPr marL="3429000" indent="-228600" defTabSz="455613" eaLnBrk="0" fontAlgn="base" hangingPunct="0">
              <a:spcBef>
                <a:spcPct val="0"/>
              </a:spcBef>
              <a:spcAft>
                <a:spcPct val="0"/>
              </a:spcAft>
              <a:defRPr sz="2400">
                <a:solidFill>
                  <a:schemeClr val="tx1"/>
                </a:solidFill>
                <a:latin typeface="Times" charset="0"/>
                <a:ea typeface="MS PGothic" charset="-128"/>
              </a:defRPr>
            </a:lvl8pPr>
            <a:lvl9pPr marL="3886200" indent="-228600" defTabSz="455613" eaLnBrk="0" fontAlgn="base" hangingPunct="0">
              <a:spcBef>
                <a:spcPct val="0"/>
              </a:spcBef>
              <a:spcAft>
                <a:spcPct val="0"/>
              </a:spcAft>
              <a:defRPr sz="2400">
                <a:solidFill>
                  <a:schemeClr val="tx1"/>
                </a:solidFill>
                <a:latin typeface="Times" charset="0"/>
                <a:ea typeface="MS PGothic" charset="-128"/>
              </a:defRPr>
            </a:lvl9pPr>
          </a:lstStyle>
          <a:p>
            <a:pPr algn="ctr"/>
            <a:endParaRPr lang="en-US" altLang="x-none">
              <a:solidFill>
                <a:srgbClr val="FFFFFF"/>
              </a:solidFill>
              <a:latin typeface="Calibri" charset="0"/>
              <a:sym typeface="Arial"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3995" y="3837763"/>
            <a:ext cx="1297331" cy="1085523"/>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6" name="TextBox 23"/>
          <p:cNvSpPr txBox="1">
            <a:spLocks noChangeArrowheads="1"/>
          </p:cNvSpPr>
          <p:nvPr/>
        </p:nvSpPr>
        <p:spPr bwMode="auto">
          <a:xfrm>
            <a:off x="8153311" y="2843852"/>
            <a:ext cx="3869267" cy="7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spAutoFit/>
          </a:bodyPr>
          <a:lstStyle>
            <a:lvl1pPr marL="169863" indent="-169863" defTabSz="455613">
              <a:defRPr sz="2400">
                <a:solidFill>
                  <a:schemeClr val="tx1"/>
                </a:solidFill>
                <a:latin typeface="Times" charset="0"/>
                <a:ea typeface="MS PGothic" charset="-128"/>
              </a:defRPr>
            </a:lvl1pPr>
            <a:lvl2pPr marL="742950" indent="-285750" defTabSz="455613">
              <a:defRPr sz="2400">
                <a:solidFill>
                  <a:schemeClr val="tx1"/>
                </a:solidFill>
                <a:latin typeface="Times" charset="0"/>
                <a:ea typeface="MS PGothic" charset="-128"/>
              </a:defRPr>
            </a:lvl2pPr>
            <a:lvl3pPr marL="1143000" indent="-228600" defTabSz="455613">
              <a:defRPr sz="2400">
                <a:solidFill>
                  <a:schemeClr val="tx1"/>
                </a:solidFill>
                <a:latin typeface="Times" charset="0"/>
                <a:ea typeface="MS PGothic" charset="-128"/>
              </a:defRPr>
            </a:lvl3pPr>
            <a:lvl4pPr marL="1600200" indent="-228600" defTabSz="455613">
              <a:defRPr sz="2400">
                <a:solidFill>
                  <a:schemeClr val="tx1"/>
                </a:solidFill>
                <a:latin typeface="Times" charset="0"/>
                <a:ea typeface="MS PGothic" charset="-128"/>
              </a:defRPr>
            </a:lvl4pPr>
            <a:lvl5pPr marL="2057400" indent="-228600" defTabSz="455613">
              <a:defRPr sz="2400">
                <a:solidFill>
                  <a:schemeClr val="tx1"/>
                </a:solidFill>
                <a:latin typeface="Times" charset="0"/>
                <a:ea typeface="MS PGothic" charset="-128"/>
              </a:defRPr>
            </a:lvl5pPr>
            <a:lvl6pPr marL="2514600" indent="-228600" defTabSz="455613" eaLnBrk="0" fontAlgn="base" hangingPunct="0">
              <a:spcBef>
                <a:spcPct val="0"/>
              </a:spcBef>
              <a:spcAft>
                <a:spcPct val="0"/>
              </a:spcAft>
              <a:defRPr sz="2400">
                <a:solidFill>
                  <a:schemeClr val="tx1"/>
                </a:solidFill>
                <a:latin typeface="Times" charset="0"/>
                <a:ea typeface="MS PGothic" charset="-128"/>
              </a:defRPr>
            </a:lvl6pPr>
            <a:lvl7pPr marL="2971800" indent="-228600" defTabSz="455613" eaLnBrk="0" fontAlgn="base" hangingPunct="0">
              <a:spcBef>
                <a:spcPct val="0"/>
              </a:spcBef>
              <a:spcAft>
                <a:spcPct val="0"/>
              </a:spcAft>
              <a:defRPr sz="2400">
                <a:solidFill>
                  <a:schemeClr val="tx1"/>
                </a:solidFill>
                <a:latin typeface="Times" charset="0"/>
                <a:ea typeface="MS PGothic" charset="-128"/>
              </a:defRPr>
            </a:lvl7pPr>
            <a:lvl8pPr marL="3429000" indent="-228600" defTabSz="455613" eaLnBrk="0" fontAlgn="base" hangingPunct="0">
              <a:spcBef>
                <a:spcPct val="0"/>
              </a:spcBef>
              <a:spcAft>
                <a:spcPct val="0"/>
              </a:spcAft>
              <a:defRPr sz="2400">
                <a:solidFill>
                  <a:schemeClr val="tx1"/>
                </a:solidFill>
                <a:latin typeface="Times" charset="0"/>
                <a:ea typeface="MS PGothic" charset="-128"/>
              </a:defRPr>
            </a:lvl8pPr>
            <a:lvl9pPr marL="3886200" indent="-228600" defTabSz="455613" eaLnBrk="0" fontAlgn="base" hangingPunct="0">
              <a:spcBef>
                <a:spcPct val="0"/>
              </a:spcBef>
              <a:spcAft>
                <a:spcPct val="0"/>
              </a:spcAft>
              <a:defRPr sz="2400">
                <a:solidFill>
                  <a:schemeClr val="tx1"/>
                </a:solidFill>
                <a:latin typeface="Times" charset="0"/>
                <a:ea typeface="MS PGothic" charset="-128"/>
              </a:defRPr>
            </a:lvl9pPr>
          </a:lstStyle>
          <a:p>
            <a:pPr>
              <a:buFont typeface="Arial" charset="0"/>
              <a:buChar char="•"/>
            </a:pPr>
            <a:r>
              <a:rPr lang="en-US" altLang="x-none" sz="1900" b="1" dirty="0">
                <a:solidFill>
                  <a:srgbClr val="000000"/>
                </a:solidFill>
                <a:latin typeface="Calibri" charset="0"/>
                <a:sym typeface="Arial" charset="0"/>
              </a:rPr>
              <a:t>Exercise</a:t>
            </a:r>
            <a:r>
              <a:rPr lang="en-US" altLang="x-none" sz="1900" dirty="0">
                <a:solidFill>
                  <a:srgbClr val="000000"/>
                </a:solidFill>
                <a:latin typeface="Calibri" charset="0"/>
                <a:sym typeface="Arial" charset="0"/>
              </a:rPr>
              <a:t> (mostly aerobic): 4x per week </a:t>
            </a:r>
            <a:r>
              <a:rPr lang="en-US" altLang="x-none" sz="1900" dirty="0" smtClean="0">
                <a:solidFill>
                  <a:srgbClr val="000000"/>
                </a:solidFill>
                <a:latin typeface="Calibri" charset="0"/>
                <a:sym typeface="Arial" charset="0"/>
              </a:rPr>
              <a:t>primarily at a YMCA</a:t>
            </a:r>
            <a:endParaRPr lang="en-US" altLang="x-none" sz="1900" dirty="0">
              <a:solidFill>
                <a:srgbClr val="000000"/>
              </a:solidFill>
              <a:latin typeface="Calibri" charset="0"/>
              <a:sym typeface="Arial" charset="0"/>
            </a:endParaRPr>
          </a:p>
        </p:txBody>
      </p:sp>
      <p:sp>
        <p:nvSpPr>
          <p:cNvPr id="165897" name="TextBox 24"/>
          <p:cNvSpPr txBox="1">
            <a:spLocks noChangeArrowheads="1"/>
          </p:cNvSpPr>
          <p:nvPr/>
        </p:nvSpPr>
        <p:spPr bwMode="auto">
          <a:xfrm>
            <a:off x="8175834" y="3544929"/>
            <a:ext cx="3869267" cy="7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spAutoFit/>
          </a:bodyPr>
          <a:lstStyle>
            <a:lvl1pPr marL="169863" indent="-169863" defTabSz="455613">
              <a:defRPr sz="2400">
                <a:solidFill>
                  <a:schemeClr val="tx1"/>
                </a:solidFill>
                <a:latin typeface="Times" charset="0"/>
                <a:ea typeface="MS PGothic" charset="-128"/>
              </a:defRPr>
            </a:lvl1pPr>
            <a:lvl2pPr marL="742950" indent="-285750" defTabSz="455613">
              <a:defRPr sz="2400">
                <a:solidFill>
                  <a:schemeClr val="tx1"/>
                </a:solidFill>
                <a:latin typeface="Times" charset="0"/>
                <a:ea typeface="MS PGothic" charset="-128"/>
              </a:defRPr>
            </a:lvl2pPr>
            <a:lvl3pPr marL="1143000" indent="-228600" defTabSz="455613">
              <a:defRPr sz="2400">
                <a:solidFill>
                  <a:schemeClr val="tx1"/>
                </a:solidFill>
                <a:latin typeface="Times" charset="0"/>
                <a:ea typeface="MS PGothic" charset="-128"/>
              </a:defRPr>
            </a:lvl3pPr>
            <a:lvl4pPr marL="1600200" indent="-228600" defTabSz="455613">
              <a:defRPr sz="2400">
                <a:solidFill>
                  <a:schemeClr val="tx1"/>
                </a:solidFill>
                <a:latin typeface="Times" charset="0"/>
                <a:ea typeface="MS PGothic" charset="-128"/>
              </a:defRPr>
            </a:lvl4pPr>
            <a:lvl5pPr marL="2057400" indent="-228600" defTabSz="455613">
              <a:defRPr sz="2400">
                <a:solidFill>
                  <a:schemeClr val="tx1"/>
                </a:solidFill>
                <a:latin typeface="Times" charset="0"/>
                <a:ea typeface="MS PGothic" charset="-128"/>
              </a:defRPr>
            </a:lvl5pPr>
            <a:lvl6pPr marL="2514600" indent="-228600" defTabSz="455613" eaLnBrk="0" fontAlgn="base" hangingPunct="0">
              <a:spcBef>
                <a:spcPct val="0"/>
              </a:spcBef>
              <a:spcAft>
                <a:spcPct val="0"/>
              </a:spcAft>
              <a:defRPr sz="2400">
                <a:solidFill>
                  <a:schemeClr val="tx1"/>
                </a:solidFill>
                <a:latin typeface="Times" charset="0"/>
                <a:ea typeface="MS PGothic" charset="-128"/>
              </a:defRPr>
            </a:lvl6pPr>
            <a:lvl7pPr marL="2971800" indent="-228600" defTabSz="455613" eaLnBrk="0" fontAlgn="base" hangingPunct="0">
              <a:spcBef>
                <a:spcPct val="0"/>
              </a:spcBef>
              <a:spcAft>
                <a:spcPct val="0"/>
              </a:spcAft>
              <a:defRPr sz="2400">
                <a:solidFill>
                  <a:schemeClr val="tx1"/>
                </a:solidFill>
                <a:latin typeface="Times" charset="0"/>
                <a:ea typeface="MS PGothic" charset="-128"/>
              </a:defRPr>
            </a:lvl7pPr>
            <a:lvl8pPr marL="3429000" indent="-228600" defTabSz="455613" eaLnBrk="0" fontAlgn="base" hangingPunct="0">
              <a:spcBef>
                <a:spcPct val="0"/>
              </a:spcBef>
              <a:spcAft>
                <a:spcPct val="0"/>
              </a:spcAft>
              <a:defRPr sz="2400">
                <a:solidFill>
                  <a:schemeClr val="tx1"/>
                </a:solidFill>
                <a:latin typeface="Times" charset="0"/>
                <a:ea typeface="MS PGothic" charset="-128"/>
              </a:defRPr>
            </a:lvl8pPr>
            <a:lvl9pPr marL="3886200" indent="-228600" defTabSz="455613" eaLnBrk="0" fontAlgn="base" hangingPunct="0">
              <a:spcBef>
                <a:spcPct val="0"/>
              </a:spcBef>
              <a:spcAft>
                <a:spcPct val="0"/>
              </a:spcAft>
              <a:defRPr sz="2400">
                <a:solidFill>
                  <a:schemeClr val="tx1"/>
                </a:solidFill>
                <a:latin typeface="Times" charset="0"/>
                <a:ea typeface="MS PGothic" charset="-128"/>
              </a:defRPr>
            </a:lvl9pPr>
          </a:lstStyle>
          <a:p>
            <a:pPr>
              <a:buFont typeface="Arial" charset="0"/>
              <a:buChar char="•"/>
            </a:pPr>
            <a:r>
              <a:rPr lang="en-US" altLang="x-none" sz="1900" b="1" dirty="0">
                <a:solidFill>
                  <a:srgbClr val="000000"/>
                </a:solidFill>
                <a:latin typeface="Calibri" charset="0"/>
                <a:sym typeface="Arial" charset="0"/>
              </a:rPr>
              <a:t>Nutrition</a:t>
            </a:r>
            <a:r>
              <a:rPr lang="en-US" altLang="x-none" sz="1900" dirty="0">
                <a:solidFill>
                  <a:srgbClr val="000000"/>
                </a:solidFill>
                <a:latin typeface="Calibri" charset="0"/>
                <a:sym typeface="Arial" charset="0"/>
              </a:rPr>
              <a:t>: MIND diet (modified Mediterranean)</a:t>
            </a:r>
          </a:p>
        </p:txBody>
      </p:sp>
      <p:sp>
        <p:nvSpPr>
          <p:cNvPr id="165898" name="TextBox 25"/>
          <p:cNvSpPr txBox="1">
            <a:spLocks noChangeArrowheads="1"/>
          </p:cNvSpPr>
          <p:nvPr/>
        </p:nvSpPr>
        <p:spPr bwMode="auto">
          <a:xfrm>
            <a:off x="8163816" y="4209140"/>
            <a:ext cx="3869267" cy="129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spAutoFit/>
          </a:bodyPr>
          <a:lstStyle>
            <a:lvl1pPr marL="169863" indent="-169863" defTabSz="455613">
              <a:defRPr sz="2400">
                <a:solidFill>
                  <a:schemeClr val="tx1"/>
                </a:solidFill>
                <a:latin typeface="Times" charset="0"/>
                <a:ea typeface="MS PGothic" charset="-128"/>
              </a:defRPr>
            </a:lvl1pPr>
            <a:lvl2pPr marL="742950" indent="-285750" defTabSz="455613">
              <a:defRPr sz="2400">
                <a:solidFill>
                  <a:schemeClr val="tx1"/>
                </a:solidFill>
                <a:latin typeface="Times" charset="0"/>
                <a:ea typeface="MS PGothic" charset="-128"/>
              </a:defRPr>
            </a:lvl2pPr>
            <a:lvl3pPr marL="1143000" indent="-228600" defTabSz="455613">
              <a:defRPr sz="2400">
                <a:solidFill>
                  <a:schemeClr val="tx1"/>
                </a:solidFill>
                <a:latin typeface="Times" charset="0"/>
                <a:ea typeface="MS PGothic" charset="-128"/>
              </a:defRPr>
            </a:lvl3pPr>
            <a:lvl4pPr marL="1600200" indent="-228600" defTabSz="455613">
              <a:defRPr sz="2400">
                <a:solidFill>
                  <a:schemeClr val="tx1"/>
                </a:solidFill>
                <a:latin typeface="Times" charset="0"/>
                <a:ea typeface="MS PGothic" charset="-128"/>
              </a:defRPr>
            </a:lvl4pPr>
            <a:lvl5pPr marL="2057400" indent="-228600" defTabSz="455613">
              <a:defRPr sz="2400">
                <a:solidFill>
                  <a:schemeClr val="tx1"/>
                </a:solidFill>
                <a:latin typeface="Times" charset="0"/>
                <a:ea typeface="MS PGothic" charset="-128"/>
              </a:defRPr>
            </a:lvl5pPr>
            <a:lvl6pPr marL="2514600" indent="-228600" defTabSz="455613" eaLnBrk="0" fontAlgn="base" hangingPunct="0">
              <a:spcBef>
                <a:spcPct val="0"/>
              </a:spcBef>
              <a:spcAft>
                <a:spcPct val="0"/>
              </a:spcAft>
              <a:defRPr sz="2400">
                <a:solidFill>
                  <a:schemeClr val="tx1"/>
                </a:solidFill>
                <a:latin typeface="Times" charset="0"/>
                <a:ea typeface="MS PGothic" charset="-128"/>
              </a:defRPr>
            </a:lvl6pPr>
            <a:lvl7pPr marL="2971800" indent="-228600" defTabSz="455613" eaLnBrk="0" fontAlgn="base" hangingPunct="0">
              <a:spcBef>
                <a:spcPct val="0"/>
              </a:spcBef>
              <a:spcAft>
                <a:spcPct val="0"/>
              </a:spcAft>
              <a:defRPr sz="2400">
                <a:solidFill>
                  <a:schemeClr val="tx1"/>
                </a:solidFill>
                <a:latin typeface="Times" charset="0"/>
                <a:ea typeface="MS PGothic" charset="-128"/>
              </a:defRPr>
            </a:lvl7pPr>
            <a:lvl8pPr marL="3429000" indent="-228600" defTabSz="455613" eaLnBrk="0" fontAlgn="base" hangingPunct="0">
              <a:spcBef>
                <a:spcPct val="0"/>
              </a:spcBef>
              <a:spcAft>
                <a:spcPct val="0"/>
              </a:spcAft>
              <a:defRPr sz="2400">
                <a:solidFill>
                  <a:schemeClr val="tx1"/>
                </a:solidFill>
                <a:latin typeface="Times" charset="0"/>
                <a:ea typeface="MS PGothic" charset="-128"/>
              </a:defRPr>
            </a:lvl8pPr>
            <a:lvl9pPr marL="3886200" indent="-228600" defTabSz="455613" eaLnBrk="0" fontAlgn="base" hangingPunct="0">
              <a:spcBef>
                <a:spcPct val="0"/>
              </a:spcBef>
              <a:spcAft>
                <a:spcPct val="0"/>
              </a:spcAft>
              <a:defRPr sz="2400">
                <a:solidFill>
                  <a:schemeClr val="tx1"/>
                </a:solidFill>
                <a:latin typeface="Times" charset="0"/>
                <a:ea typeface="MS PGothic" charset="-128"/>
              </a:defRPr>
            </a:lvl9pPr>
          </a:lstStyle>
          <a:p>
            <a:pPr>
              <a:buFont typeface="Arial" charset="0"/>
              <a:buChar char="•"/>
            </a:pPr>
            <a:r>
              <a:rPr lang="en-US" altLang="x-none" sz="1900" b="1" dirty="0">
                <a:solidFill>
                  <a:srgbClr val="000000"/>
                </a:solidFill>
                <a:latin typeface="Calibri" charset="0"/>
                <a:sym typeface="Arial" charset="0"/>
              </a:rPr>
              <a:t>Cognitive Stimulation</a:t>
            </a:r>
            <a:r>
              <a:rPr lang="en-US" altLang="x-none" sz="1900" dirty="0">
                <a:solidFill>
                  <a:srgbClr val="000000"/>
                </a:solidFill>
                <a:latin typeface="Calibri" charset="0"/>
                <a:sym typeface="Arial" charset="0"/>
              </a:rPr>
              <a:t>: Computer cognitive </a:t>
            </a:r>
            <a:r>
              <a:rPr lang="en-US" altLang="x-none" sz="1900" dirty="0" smtClean="0">
                <a:solidFill>
                  <a:srgbClr val="000000"/>
                </a:solidFill>
                <a:latin typeface="Calibri" charset="0"/>
                <a:sym typeface="Arial" charset="0"/>
              </a:rPr>
              <a:t>training (Posit Science), </a:t>
            </a:r>
            <a:r>
              <a:rPr lang="en-US" altLang="x-none" sz="1900" dirty="0">
                <a:solidFill>
                  <a:srgbClr val="000000"/>
                </a:solidFill>
                <a:latin typeface="Calibri" charset="0"/>
                <a:sym typeface="Arial" charset="0"/>
              </a:rPr>
              <a:t>group </a:t>
            </a:r>
            <a:r>
              <a:rPr lang="en-US" altLang="x-none" sz="1900" dirty="0" smtClean="0">
                <a:solidFill>
                  <a:srgbClr val="000000"/>
                </a:solidFill>
                <a:latin typeface="Calibri" charset="0"/>
                <a:sym typeface="Arial" charset="0"/>
              </a:rPr>
              <a:t>meetings to encourage social/intellectual </a:t>
            </a:r>
            <a:r>
              <a:rPr lang="en-US" altLang="x-none" sz="1900" dirty="0">
                <a:solidFill>
                  <a:srgbClr val="000000"/>
                </a:solidFill>
                <a:latin typeface="Calibri" charset="0"/>
                <a:sym typeface="Arial" charset="0"/>
              </a:rPr>
              <a:t>challenge</a:t>
            </a:r>
          </a:p>
        </p:txBody>
      </p:sp>
      <p:sp>
        <p:nvSpPr>
          <p:cNvPr id="165899" name="TextBox 26"/>
          <p:cNvSpPr txBox="1">
            <a:spLocks noChangeArrowheads="1"/>
          </p:cNvSpPr>
          <p:nvPr/>
        </p:nvSpPr>
        <p:spPr bwMode="auto">
          <a:xfrm>
            <a:off x="8172450" y="5440827"/>
            <a:ext cx="3852000" cy="129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spAutoFit/>
          </a:bodyPr>
          <a:lstStyle>
            <a:lvl1pPr marL="169863" indent="-169863" defTabSz="455613">
              <a:defRPr sz="2400">
                <a:solidFill>
                  <a:schemeClr val="tx1"/>
                </a:solidFill>
                <a:latin typeface="Times" charset="0"/>
                <a:ea typeface="MS PGothic" charset="-128"/>
              </a:defRPr>
            </a:lvl1pPr>
            <a:lvl2pPr marL="742950" indent="-285750" defTabSz="455613">
              <a:defRPr sz="2400">
                <a:solidFill>
                  <a:schemeClr val="tx1"/>
                </a:solidFill>
                <a:latin typeface="Times" charset="0"/>
                <a:ea typeface="MS PGothic" charset="-128"/>
              </a:defRPr>
            </a:lvl2pPr>
            <a:lvl3pPr marL="1143000" indent="-228600" defTabSz="455613">
              <a:defRPr sz="2400">
                <a:solidFill>
                  <a:schemeClr val="tx1"/>
                </a:solidFill>
                <a:latin typeface="Times" charset="0"/>
                <a:ea typeface="MS PGothic" charset="-128"/>
              </a:defRPr>
            </a:lvl3pPr>
            <a:lvl4pPr marL="1600200" indent="-228600" defTabSz="455613">
              <a:defRPr sz="2400">
                <a:solidFill>
                  <a:schemeClr val="tx1"/>
                </a:solidFill>
                <a:latin typeface="Times" charset="0"/>
                <a:ea typeface="MS PGothic" charset="-128"/>
              </a:defRPr>
            </a:lvl4pPr>
            <a:lvl5pPr marL="2057400" indent="-228600" defTabSz="455613">
              <a:defRPr sz="2400">
                <a:solidFill>
                  <a:schemeClr val="tx1"/>
                </a:solidFill>
                <a:latin typeface="Times" charset="0"/>
                <a:ea typeface="MS PGothic" charset="-128"/>
              </a:defRPr>
            </a:lvl5pPr>
            <a:lvl6pPr marL="2514600" indent="-228600" defTabSz="455613" eaLnBrk="0" fontAlgn="base" hangingPunct="0">
              <a:spcBef>
                <a:spcPct val="0"/>
              </a:spcBef>
              <a:spcAft>
                <a:spcPct val="0"/>
              </a:spcAft>
              <a:defRPr sz="2400">
                <a:solidFill>
                  <a:schemeClr val="tx1"/>
                </a:solidFill>
                <a:latin typeface="Times" charset="0"/>
                <a:ea typeface="MS PGothic" charset="-128"/>
              </a:defRPr>
            </a:lvl6pPr>
            <a:lvl7pPr marL="2971800" indent="-228600" defTabSz="455613" eaLnBrk="0" fontAlgn="base" hangingPunct="0">
              <a:spcBef>
                <a:spcPct val="0"/>
              </a:spcBef>
              <a:spcAft>
                <a:spcPct val="0"/>
              </a:spcAft>
              <a:defRPr sz="2400">
                <a:solidFill>
                  <a:schemeClr val="tx1"/>
                </a:solidFill>
                <a:latin typeface="Times" charset="0"/>
                <a:ea typeface="MS PGothic" charset="-128"/>
              </a:defRPr>
            </a:lvl7pPr>
            <a:lvl8pPr marL="3429000" indent="-228600" defTabSz="455613" eaLnBrk="0" fontAlgn="base" hangingPunct="0">
              <a:spcBef>
                <a:spcPct val="0"/>
              </a:spcBef>
              <a:spcAft>
                <a:spcPct val="0"/>
              </a:spcAft>
              <a:defRPr sz="2400">
                <a:solidFill>
                  <a:schemeClr val="tx1"/>
                </a:solidFill>
                <a:latin typeface="Times" charset="0"/>
                <a:ea typeface="MS PGothic" charset="-128"/>
              </a:defRPr>
            </a:lvl8pPr>
            <a:lvl9pPr marL="3886200" indent="-228600" defTabSz="455613" eaLnBrk="0" fontAlgn="base" hangingPunct="0">
              <a:spcBef>
                <a:spcPct val="0"/>
              </a:spcBef>
              <a:spcAft>
                <a:spcPct val="0"/>
              </a:spcAft>
              <a:defRPr sz="2400">
                <a:solidFill>
                  <a:schemeClr val="tx1"/>
                </a:solidFill>
                <a:latin typeface="Times" charset="0"/>
                <a:ea typeface="MS PGothic" charset="-128"/>
              </a:defRPr>
            </a:lvl9pPr>
          </a:lstStyle>
          <a:p>
            <a:pPr>
              <a:buFont typeface="Arial" charset="0"/>
              <a:buChar char="•"/>
            </a:pPr>
            <a:r>
              <a:rPr lang="en-US" altLang="x-none" sz="1900" b="1" dirty="0">
                <a:solidFill>
                  <a:srgbClr val="000000"/>
                </a:solidFill>
                <a:latin typeface="Calibri" charset="0"/>
                <a:sym typeface="Arial" charset="0"/>
              </a:rPr>
              <a:t>Guideline-Based Health Coaching</a:t>
            </a:r>
            <a:r>
              <a:rPr lang="en-US" altLang="x-none" sz="1900" dirty="0">
                <a:solidFill>
                  <a:srgbClr val="000000"/>
                </a:solidFill>
                <a:latin typeface="Calibri" charset="0"/>
                <a:sym typeface="Arial" charset="0"/>
              </a:rPr>
              <a:t>: Frequent exams, blood tests, review of health numbers &amp; goal-setting</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16791"/>
          <a:stretch>
            <a:fillRect/>
          </a:stretch>
        </p:blipFill>
        <p:spPr bwMode="auto">
          <a:xfrm>
            <a:off x="355038" y="2889663"/>
            <a:ext cx="3060289" cy="1516654"/>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Box 19"/>
          <p:cNvSpPr txBox="1">
            <a:spLocks noChangeArrowheads="1"/>
          </p:cNvSpPr>
          <p:nvPr/>
        </p:nvSpPr>
        <p:spPr bwMode="auto">
          <a:xfrm>
            <a:off x="133566" y="2350906"/>
            <a:ext cx="5256000" cy="461651"/>
          </a:xfrm>
          <a:prstGeom prst="rect">
            <a:avLst/>
          </a:prstGeom>
          <a:solidFill>
            <a:schemeClr val="accent1">
              <a:lumMod val="20000"/>
              <a:lumOff val="80000"/>
            </a:schemeClr>
          </a:solidFill>
          <a:ln>
            <a:noFill/>
          </a:ln>
          <a:extLst/>
        </p:spPr>
        <p:txBody>
          <a:bodyPr wrap="square" lIns="121907" tIns="60953" rIns="121907" bIns="60953">
            <a:spAutoFit/>
          </a:bodyPr>
          <a:lstStyle>
            <a:lvl1pPr defTabSz="455613">
              <a:defRPr sz="2400">
                <a:solidFill>
                  <a:schemeClr val="tx1"/>
                </a:solidFill>
                <a:latin typeface="Times" charset="0"/>
                <a:ea typeface="MS PGothic" charset="-128"/>
              </a:defRPr>
            </a:lvl1pPr>
            <a:lvl2pPr marL="742950" indent="-285750" defTabSz="455613">
              <a:defRPr sz="2400">
                <a:solidFill>
                  <a:schemeClr val="tx1"/>
                </a:solidFill>
                <a:latin typeface="Times" charset="0"/>
                <a:ea typeface="MS PGothic" charset="-128"/>
              </a:defRPr>
            </a:lvl2pPr>
            <a:lvl3pPr marL="1143000" indent="-228600" defTabSz="455613">
              <a:defRPr sz="2400">
                <a:solidFill>
                  <a:schemeClr val="tx1"/>
                </a:solidFill>
                <a:latin typeface="Times" charset="0"/>
                <a:ea typeface="MS PGothic" charset="-128"/>
              </a:defRPr>
            </a:lvl3pPr>
            <a:lvl4pPr marL="1600200" indent="-228600" defTabSz="455613">
              <a:defRPr sz="2400">
                <a:solidFill>
                  <a:schemeClr val="tx1"/>
                </a:solidFill>
                <a:latin typeface="Times" charset="0"/>
                <a:ea typeface="MS PGothic" charset="-128"/>
              </a:defRPr>
            </a:lvl4pPr>
            <a:lvl5pPr marL="2057400" indent="-228600" defTabSz="455613">
              <a:defRPr sz="2400">
                <a:solidFill>
                  <a:schemeClr val="tx1"/>
                </a:solidFill>
                <a:latin typeface="Times" charset="0"/>
                <a:ea typeface="MS PGothic" charset="-128"/>
              </a:defRPr>
            </a:lvl5pPr>
            <a:lvl6pPr marL="2514600" indent="-228600" defTabSz="455613" eaLnBrk="0" fontAlgn="base" hangingPunct="0">
              <a:spcBef>
                <a:spcPct val="0"/>
              </a:spcBef>
              <a:spcAft>
                <a:spcPct val="0"/>
              </a:spcAft>
              <a:defRPr sz="2400">
                <a:solidFill>
                  <a:schemeClr val="tx1"/>
                </a:solidFill>
                <a:latin typeface="Times" charset="0"/>
                <a:ea typeface="MS PGothic" charset="-128"/>
              </a:defRPr>
            </a:lvl6pPr>
            <a:lvl7pPr marL="2971800" indent="-228600" defTabSz="455613" eaLnBrk="0" fontAlgn="base" hangingPunct="0">
              <a:spcBef>
                <a:spcPct val="0"/>
              </a:spcBef>
              <a:spcAft>
                <a:spcPct val="0"/>
              </a:spcAft>
              <a:defRPr sz="2400">
                <a:solidFill>
                  <a:schemeClr val="tx1"/>
                </a:solidFill>
                <a:latin typeface="Times" charset="0"/>
                <a:ea typeface="MS PGothic" charset="-128"/>
              </a:defRPr>
            </a:lvl7pPr>
            <a:lvl8pPr marL="3429000" indent="-228600" defTabSz="455613" eaLnBrk="0" fontAlgn="base" hangingPunct="0">
              <a:spcBef>
                <a:spcPct val="0"/>
              </a:spcBef>
              <a:spcAft>
                <a:spcPct val="0"/>
              </a:spcAft>
              <a:defRPr sz="2400">
                <a:solidFill>
                  <a:schemeClr val="tx1"/>
                </a:solidFill>
                <a:latin typeface="Times" charset="0"/>
                <a:ea typeface="MS PGothic" charset="-128"/>
              </a:defRPr>
            </a:lvl8pPr>
            <a:lvl9pPr marL="3886200" indent="-228600" defTabSz="455613" eaLnBrk="0" fontAlgn="base" hangingPunct="0">
              <a:spcBef>
                <a:spcPct val="0"/>
              </a:spcBef>
              <a:spcAft>
                <a:spcPct val="0"/>
              </a:spcAft>
              <a:defRPr sz="2400">
                <a:solidFill>
                  <a:schemeClr val="tx1"/>
                </a:solidFill>
                <a:latin typeface="Times" charset="0"/>
                <a:ea typeface="MS PGothic" charset="-128"/>
              </a:defRPr>
            </a:lvl9pPr>
          </a:lstStyle>
          <a:p>
            <a:r>
              <a:rPr lang="en-US" altLang="x-none" sz="2200" b="1" dirty="0" smtClean="0">
                <a:solidFill>
                  <a:srgbClr val="000000"/>
                </a:solidFill>
                <a:latin typeface="Calibri" charset="0"/>
                <a:sym typeface="Arial" charset="0"/>
              </a:rPr>
              <a:t>Self-Guided Lifestyle Intervention </a:t>
            </a:r>
            <a:endParaRPr lang="en-US" altLang="x-none" sz="2200" b="1" dirty="0">
              <a:solidFill>
                <a:srgbClr val="000000"/>
              </a:solidFill>
              <a:latin typeface="Calibri" charset="0"/>
              <a:sym typeface="Arial" charset="0"/>
            </a:endParaRPr>
          </a:p>
        </p:txBody>
      </p:sp>
      <p:sp>
        <p:nvSpPr>
          <p:cNvPr id="22" name="Rectangle 21"/>
          <p:cNvSpPr>
            <a:spLocks noChangeArrowheads="1"/>
          </p:cNvSpPr>
          <p:nvPr/>
        </p:nvSpPr>
        <p:spPr bwMode="auto">
          <a:xfrm>
            <a:off x="122743" y="2760384"/>
            <a:ext cx="5238751" cy="3996000"/>
          </a:xfrm>
          <a:prstGeom prst="rect">
            <a:avLst/>
          </a:prstGeom>
          <a:noFill/>
          <a:ln w="9525">
            <a:solidFill>
              <a:srgbClr val="532A67"/>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lIns="121907" tIns="60953" rIns="121907" bIns="60953" anchor="ctr"/>
          <a:lstStyle>
            <a:lvl1pPr defTabSz="455613">
              <a:defRPr sz="2400">
                <a:solidFill>
                  <a:schemeClr val="tx1"/>
                </a:solidFill>
                <a:latin typeface="Times" charset="0"/>
                <a:ea typeface="MS PGothic" charset="-128"/>
              </a:defRPr>
            </a:lvl1pPr>
            <a:lvl2pPr marL="742950" indent="-285750" defTabSz="455613">
              <a:defRPr sz="2400">
                <a:solidFill>
                  <a:schemeClr val="tx1"/>
                </a:solidFill>
                <a:latin typeface="Times" charset="0"/>
                <a:ea typeface="MS PGothic" charset="-128"/>
              </a:defRPr>
            </a:lvl2pPr>
            <a:lvl3pPr marL="1143000" indent="-228600" defTabSz="455613">
              <a:defRPr sz="2400">
                <a:solidFill>
                  <a:schemeClr val="tx1"/>
                </a:solidFill>
                <a:latin typeface="Times" charset="0"/>
                <a:ea typeface="MS PGothic" charset="-128"/>
              </a:defRPr>
            </a:lvl3pPr>
            <a:lvl4pPr marL="1600200" indent="-228600" defTabSz="455613">
              <a:defRPr sz="2400">
                <a:solidFill>
                  <a:schemeClr val="tx1"/>
                </a:solidFill>
                <a:latin typeface="Times" charset="0"/>
                <a:ea typeface="MS PGothic" charset="-128"/>
              </a:defRPr>
            </a:lvl4pPr>
            <a:lvl5pPr marL="2057400" indent="-228600" defTabSz="455613">
              <a:defRPr sz="2400">
                <a:solidFill>
                  <a:schemeClr val="tx1"/>
                </a:solidFill>
                <a:latin typeface="Times" charset="0"/>
                <a:ea typeface="MS PGothic" charset="-128"/>
              </a:defRPr>
            </a:lvl5pPr>
            <a:lvl6pPr marL="2514600" indent="-228600" defTabSz="455613" eaLnBrk="0" fontAlgn="base" hangingPunct="0">
              <a:spcBef>
                <a:spcPct val="0"/>
              </a:spcBef>
              <a:spcAft>
                <a:spcPct val="0"/>
              </a:spcAft>
              <a:defRPr sz="2400">
                <a:solidFill>
                  <a:schemeClr val="tx1"/>
                </a:solidFill>
                <a:latin typeface="Times" charset="0"/>
                <a:ea typeface="MS PGothic" charset="-128"/>
              </a:defRPr>
            </a:lvl6pPr>
            <a:lvl7pPr marL="2971800" indent="-228600" defTabSz="455613" eaLnBrk="0" fontAlgn="base" hangingPunct="0">
              <a:spcBef>
                <a:spcPct val="0"/>
              </a:spcBef>
              <a:spcAft>
                <a:spcPct val="0"/>
              </a:spcAft>
              <a:defRPr sz="2400">
                <a:solidFill>
                  <a:schemeClr val="tx1"/>
                </a:solidFill>
                <a:latin typeface="Times" charset="0"/>
                <a:ea typeface="MS PGothic" charset="-128"/>
              </a:defRPr>
            </a:lvl7pPr>
            <a:lvl8pPr marL="3429000" indent="-228600" defTabSz="455613" eaLnBrk="0" fontAlgn="base" hangingPunct="0">
              <a:spcBef>
                <a:spcPct val="0"/>
              </a:spcBef>
              <a:spcAft>
                <a:spcPct val="0"/>
              </a:spcAft>
              <a:defRPr sz="2400">
                <a:solidFill>
                  <a:schemeClr val="tx1"/>
                </a:solidFill>
                <a:latin typeface="Times" charset="0"/>
                <a:ea typeface="MS PGothic" charset="-128"/>
              </a:defRPr>
            </a:lvl8pPr>
            <a:lvl9pPr marL="3886200" indent="-228600" defTabSz="455613" eaLnBrk="0" fontAlgn="base" hangingPunct="0">
              <a:spcBef>
                <a:spcPct val="0"/>
              </a:spcBef>
              <a:spcAft>
                <a:spcPct val="0"/>
              </a:spcAft>
              <a:defRPr sz="2400">
                <a:solidFill>
                  <a:schemeClr val="tx1"/>
                </a:solidFill>
                <a:latin typeface="Times" charset="0"/>
                <a:ea typeface="MS PGothic" charset="-128"/>
              </a:defRPr>
            </a:lvl9pPr>
          </a:lstStyle>
          <a:p>
            <a:pPr algn="ctr"/>
            <a:endParaRPr lang="en-US" altLang="x-none">
              <a:solidFill>
                <a:srgbClr val="FFFFFF"/>
              </a:solidFill>
              <a:latin typeface="Calibri" charset="0"/>
              <a:sym typeface="Arial" charset="0"/>
            </a:endParaRPr>
          </a:p>
        </p:txBody>
      </p:sp>
      <p:sp>
        <p:nvSpPr>
          <p:cNvPr id="165900" name="TextBox 27"/>
          <p:cNvSpPr txBox="1">
            <a:spLocks noChangeArrowheads="1"/>
          </p:cNvSpPr>
          <p:nvPr/>
        </p:nvSpPr>
        <p:spPr bwMode="auto">
          <a:xfrm>
            <a:off x="184366" y="4499898"/>
            <a:ext cx="4601384" cy="129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lvl1pPr marL="342900" indent="-342900" defTabSz="455613">
              <a:defRPr sz="2400">
                <a:solidFill>
                  <a:schemeClr val="tx1"/>
                </a:solidFill>
                <a:latin typeface="Times" charset="0"/>
                <a:ea typeface="MS PGothic" charset="-128"/>
              </a:defRPr>
            </a:lvl1pPr>
            <a:lvl2pPr indent="-284163" defTabSz="455613">
              <a:defRPr sz="2400">
                <a:solidFill>
                  <a:schemeClr val="tx1"/>
                </a:solidFill>
                <a:latin typeface="Times" charset="0"/>
                <a:ea typeface="MS PGothic" charset="-128"/>
              </a:defRPr>
            </a:lvl2pPr>
            <a:lvl3pPr marL="1143000" indent="-228600" defTabSz="455613">
              <a:defRPr sz="2400">
                <a:solidFill>
                  <a:schemeClr val="tx1"/>
                </a:solidFill>
                <a:latin typeface="Times" charset="0"/>
                <a:ea typeface="MS PGothic" charset="-128"/>
              </a:defRPr>
            </a:lvl3pPr>
            <a:lvl4pPr marL="1600200" indent="-228600" defTabSz="455613">
              <a:defRPr sz="2400">
                <a:solidFill>
                  <a:schemeClr val="tx1"/>
                </a:solidFill>
                <a:latin typeface="Times" charset="0"/>
                <a:ea typeface="MS PGothic" charset="-128"/>
              </a:defRPr>
            </a:lvl4pPr>
            <a:lvl5pPr marL="2057400" indent="-228600" defTabSz="455613">
              <a:defRPr sz="2400">
                <a:solidFill>
                  <a:schemeClr val="tx1"/>
                </a:solidFill>
                <a:latin typeface="Times" charset="0"/>
                <a:ea typeface="MS PGothic" charset="-128"/>
              </a:defRPr>
            </a:lvl5pPr>
            <a:lvl6pPr marL="2514600" indent="-228600" defTabSz="455613" eaLnBrk="0" fontAlgn="base" hangingPunct="0">
              <a:spcBef>
                <a:spcPct val="0"/>
              </a:spcBef>
              <a:spcAft>
                <a:spcPct val="0"/>
              </a:spcAft>
              <a:defRPr sz="2400">
                <a:solidFill>
                  <a:schemeClr val="tx1"/>
                </a:solidFill>
                <a:latin typeface="Times" charset="0"/>
                <a:ea typeface="MS PGothic" charset="-128"/>
              </a:defRPr>
            </a:lvl6pPr>
            <a:lvl7pPr marL="2971800" indent="-228600" defTabSz="455613" eaLnBrk="0" fontAlgn="base" hangingPunct="0">
              <a:spcBef>
                <a:spcPct val="0"/>
              </a:spcBef>
              <a:spcAft>
                <a:spcPct val="0"/>
              </a:spcAft>
              <a:defRPr sz="2400">
                <a:solidFill>
                  <a:schemeClr val="tx1"/>
                </a:solidFill>
                <a:latin typeface="Times" charset="0"/>
                <a:ea typeface="MS PGothic" charset="-128"/>
              </a:defRPr>
            </a:lvl7pPr>
            <a:lvl8pPr marL="3429000" indent="-228600" defTabSz="455613" eaLnBrk="0" fontAlgn="base" hangingPunct="0">
              <a:spcBef>
                <a:spcPct val="0"/>
              </a:spcBef>
              <a:spcAft>
                <a:spcPct val="0"/>
              </a:spcAft>
              <a:defRPr sz="2400">
                <a:solidFill>
                  <a:schemeClr val="tx1"/>
                </a:solidFill>
                <a:latin typeface="Times" charset="0"/>
                <a:ea typeface="MS PGothic" charset="-128"/>
              </a:defRPr>
            </a:lvl8pPr>
            <a:lvl9pPr marL="3886200" indent="-228600" defTabSz="455613" eaLnBrk="0" fontAlgn="base" hangingPunct="0">
              <a:spcBef>
                <a:spcPct val="0"/>
              </a:spcBef>
              <a:spcAft>
                <a:spcPct val="0"/>
              </a:spcAft>
              <a:defRPr sz="2400">
                <a:solidFill>
                  <a:schemeClr val="tx1"/>
                </a:solidFill>
                <a:latin typeface="Times" charset="0"/>
                <a:ea typeface="MS PGothic" charset="-128"/>
              </a:defRPr>
            </a:lvl9pPr>
          </a:lstStyle>
          <a:p>
            <a:pPr marL="165100" lvl="1" indent="-165100">
              <a:spcBef>
                <a:spcPts val="800"/>
              </a:spcBef>
              <a:buFont typeface="Arial" charset="0"/>
              <a:buChar char="•"/>
            </a:pPr>
            <a:r>
              <a:rPr lang="en-US" altLang="x-none" sz="1900" b="1" dirty="0" smtClean="0">
                <a:solidFill>
                  <a:srgbClr val="000000"/>
                </a:solidFill>
                <a:latin typeface="Calibri" charset="0"/>
                <a:sym typeface="Arial" charset="0"/>
              </a:rPr>
              <a:t>Education &amp; Support: </a:t>
            </a:r>
            <a:r>
              <a:rPr lang="en-US" altLang="x-none" sz="1900" dirty="0" smtClean="0">
                <a:solidFill>
                  <a:srgbClr val="000000"/>
                </a:solidFill>
                <a:latin typeface="Calibri" charset="0"/>
                <a:sym typeface="Arial" charset="0"/>
              </a:rPr>
              <a:t>Group meetings 2-3 times per year for presentations and support, general information </a:t>
            </a:r>
            <a:r>
              <a:rPr lang="en-US" altLang="x-none" sz="1900" dirty="0">
                <a:solidFill>
                  <a:srgbClr val="000000"/>
                </a:solidFill>
                <a:latin typeface="Calibri" charset="0"/>
                <a:sym typeface="Arial" charset="0"/>
              </a:rPr>
              <a:t>about healthy </a:t>
            </a:r>
            <a:r>
              <a:rPr lang="en-US" altLang="x-none" sz="1900" dirty="0" smtClean="0">
                <a:solidFill>
                  <a:srgbClr val="000000"/>
                </a:solidFill>
                <a:latin typeface="Calibri" charset="0"/>
                <a:sym typeface="Arial" charset="0"/>
              </a:rPr>
              <a:t>lifestyle</a:t>
            </a:r>
            <a:endParaRPr lang="en-US" altLang="x-none" sz="1900" dirty="0">
              <a:solidFill>
                <a:srgbClr val="000000"/>
              </a:solidFill>
              <a:latin typeface="Calibri" charset="0"/>
              <a:sym typeface="Arial" charset="0"/>
            </a:endParaRP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l="13635" t="-89" r="9538"/>
          <a:stretch>
            <a:fillRect/>
          </a:stretch>
        </p:blipFill>
        <p:spPr bwMode="auto">
          <a:xfrm>
            <a:off x="3415328" y="3495295"/>
            <a:ext cx="1564026" cy="101615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04" name="Rectangle 30"/>
          <p:cNvSpPr>
            <a:spLocks noChangeArrowheads="1"/>
          </p:cNvSpPr>
          <p:nvPr/>
        </p:nvSpPr>
        <p:spPr bwMode="auto">
          <a:xfrm>
            <a:off x="0" y="25171"/>
            <a:ext cx="12200467" cy="125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endParaRPr lang="en-US" altLang="x-none" sz="3200">
              <a:solidFill>
                <a:prstClr val="black"/>
              </a:solidFill>
            </a:endParaRPr>
          </a:p>
        </p:txBody>
      </p:sp>
      <p:pic>
        <p:nvPicPr>
          <p:cNvPr id="24" name="Picture 23"/>
          <p:cNvPicPr>
            <a:picLocks noChangeAspect="1" noChangeArrowheads="1"/>
          </p:cNvPicPr>
          <p:nvPr/>
        </p:nvPicPr>
        <p:blipFill>
          <a:blip r:embed="rId7">
            <a:extLst>
              <a:ext uri="{28A0092B-C50C-407E-A947-70E740481C1C}">
                <a14:useLocalDpi xmlns:a14="http://schemas.microsoft.com/office/drawing/2010/main" val="0"/>
              </a:ext>
            </a:extLst>
          </a:blip>
          <a:srcRect l="17030" t="42233" r="16040" b="41443"/>
          <a:stretch>
            <a:fillRect/>
          </a:stretch>
        </p:blipFill>
        <p:spPr bwMode="auto">
          <a:xfrm>
            <a:off x="9184640" y="236550"/>
            <a:ext cx="2806278" cy="88451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6265" y="5841897"/>
            <a:ext cx="4966980" cy="677108"/>
          </a:xfrm>
          <a:prstGeom prst="rect">
            <a:avLst/>
          </a:prstGeom>
        </p:spPr>
        <p:txBody>
          <a:bodyPr wrap="square">
            <a:spAutoFit/>
          </a:bodyPr>
          <a:lstStyle/>
          <a:p>
            <a:pPr marL="228600" indent="-228600">
              <a:spcBef>
                <a:spcPts val="1200"/>
              </a:spcBef>
              <a:buFont typeface="Arial" charset="0"/>
              <a:buChar char="•"/>
            </a:pPr>
            <a:r>
              <a:rPr lang="en-US" altLang="x-none" sz="1900" b="1" dirty="0" smtClean="0">
                <a:solidFill>
                  <a:srgbClr val="000000"/>
                </a:solidFill>
                <a:sym typeface="Arial" charset="0"/>
              </a:rPr>
              <a:t>Guideline-Based Health Coaching</a:t>
            </a:r>
            <a:r>
              <a:rPr lang="en-US" altLang="x-none" sz="1900" dirty="0" smtClean="0">
                <a:solidFill>
                  <a:srgbClr val="000000"/>
                </a:solidFill>
                <a:sym typeface="Arial" charset="0"/>
              </a:rPr>
              <a:t>:   Annual </a:t>
            </a:r>
            <a:r>
              <a:rPr lang="en-US" altLang="x-none" sz="1900" dirty="0">
                <a:solidFill>
                  <a:srgbClr val="000000"/>
                </a:solidFill>
                <a:sym typeface="Arial" charset="0"/>
              </a:rPr>
              <a:t>physical exam &amp; blood tests </a:t>
            </a:r>
          </a:p>
        </p:txBody>
      </p:sp>
      <p:pic>
        <p:nvPicPr>
          <p:cNvPr id="2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5167" y="4448666"/>
            <a:ext cx="1425397" cy="95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5903" name="Group 22"/>
          <p:cNvGrpSpPr>
            <a:grpSpLocks/>
          </p:cNvGrpSpPr>
          <p:nvPr/>
        </p:nvGrpSpPr>
        <p:grpSpPr bwMode="auto">
          <a:xfrm>
            <a:off x="5583768" y="5185681"/>
            <a:ext cx="2361352" cy="1393835"/>
            <a:chOff x="1650952" y="3105161"/>
            <a:chExt cx="2610643" cy="1776359"/>
          </a:xfrm>
        </p:grpSpPr>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rcRect l="13635" t="-89" r="9538"/>
            <a:stretch>
              <a:fillRect/>
            </a:stretch>
          </p:blipFill>
          <p:spPr bwMode="auto">
            <a:xfrm>
              <a:off x="1650952" y="3105161"/>
              <a:ext cx="1609422" cy="1048578"/>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rcRect l="13635" t="-89" r="9538"/>
            <a:stretch>
              <a:fillRect/>
            </a:stretch>
          </p:blipFill>
          <p:spPr bwMode="auto">
            <a:xfrm>
              <a:off x="2532853" y="3755203"/>
              <a:ext cx="1728742" cy="1126317"/>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82104" y="67898"/>
            <a:ext cx="8726616" cy="954107"/>
          </a:xfrm>
          <a:prstGeom prst="rect">
            <a:avLst/>
          </a:prstGeom>
        </p:spPr>
        <p:txBody>
          <a:bodyPr wrap="square">
            <a:spAutoFit/>
          </a:bodyPr>
          <a:lstStyle/>
          <a:p>
            <a:r>
              <a:rPr lang="en-GB" sz="2800" b="1" dirty="0">
                <a:solidFill>
                  <a:prstClr val="black"/>
                </a:solidFill>
              </a:rPr>
              <a:t>U.S. Study to Protect Brain Health Through Lifestyle Intervention to Reduce Risk (U.S. POINTER)</a:t>
            </a:r>
          </a:p>
        </p:txBody>
      </p:sp>
      <p:sp>
        <p:nvSpPr>
          <p:cNvPr id="26" name="textruta 1"/>
          <p:cNvSpPr txBox="1">
            <a:spLocks noChangeArrowheads="1"/>
          </p:cNvSpPr>
          <p:nvPr/>
        </p:nvSpPr>
        <p:spPr bwMode="auto">
          <a:xfrm>
            <a:off x="811260" y="1180284"/>
            <a:ext cx="8088190"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2284413" indent="1588" eaLnBrk="0" fontAlgn="base" hangingPunct="0">
              <a:spcBef>
                <a:spcPct val="0"/>
              </a:spcBef>
              <a:spcAft>
                <a:spcPct val="0"/>
              </a:spcAft>
              <a:defRPr sz="2400">
                <a:solidFill>
                  <a:schemeClr val="tx1"/>
                </a:solidFill>
                <a:latin typeface="Times" panose="02020603050405020304" pitchFamily="18" charset="0"/>
              </a:defRPr>
            </a:lvl6pPr>
            <a:lvl7pPr marL="2741613" indent="1588" eaLnBrk="0" fontAlgn="base" hangingPunct="0">
              <a:spcBef>
                <a:spcPct val="0"/>
              </a:spcBef>
              <a:spcAft>
                <a:spcPct val="0"/>
              </a:spcAft>
              <a:defRPr sz="2400">
                <a:solidFill>
                  <a:schemeClr val="tx1"/>
                </a:solidFill>
                <a:latin typeface="Times" panose="02020603050405020304" pitchFamily="18" charset="0"/>
              </a:defRPr>
            </a:lvl7pPr>
            <a:lvl8pPr marL="3198813" indent="1588" eaLnBrk="0" fontAlgn="base" hangingPunct="0">
              <a:spcBef>
                <a:spcPct val="0"/>
              </a:spcBef>
              <a:spcAft>
                <a:spcPct val="0"/>
              </a:spcAft>
              <a:defRPr sz="2400">
                <a:solidFill>
                  <a:schemeClr val="tx1"/>
                </a:solidFill>
                <a:latin typeface="Times" panose="02020603050405020304" pitchFamily="18" charset="0"/>
              </a:defRPr>
            </a:lvl8pPr>
            <a:lvl9pPr marL="3656013" indent="1588"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buFont typeface="Arial" panose="020B0604020202020204" pitchFamily="34" charset="0"/>
              <a:buChar char="•"/>
            </a:pPr>
            <a:r>
              <a:rPr lang="sv-SE" altLang="sv-SE" sz="1800" dirty="0">
                <a:solidFill>
                  <a:prstClr val="black"/>
                </a:solidFill>
                <a:latin typeface="Arial" panose="020B0604020202020204" pitchFamily="34" charset="0"/>
                <a:cs typeface="Arial" panose="020B0604020202020204" pitchFamily="34" charset="0"/>
              </a:rPr>
              <a:t>Target population </a:t>
            </a:r>
            <a:r>
              <a:rPr lang="sv-SE" altLang="sv-SE" sz="1800" dirty="0" smtClean="0">
                <a:solidFill>
                  <a:prstClr val="black"/>
                </a:solidFill>
                <a:latin typeface="Arial" panose="020B0604020202020204" pitchFamily="34" charset="0"/>
                <a:cs typeface="Arial" panose="020B0604020202020204" pitchFamily="34" charset="0"/>
              </a:rPr>
              <a:t>60-79 y, n 2000, normal cognition but increased risk</a:t>
            </a:r>
            <a:endParaRPr lang="sv-SE" altLang="sv-SE" sz="18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Font typeface="Arial" panose="020B0604020202020204" pitchFamily="34" charset="0"/>
              <a:buChar char="•"/>
            </a:pPr>
            <a:r>
              <a:rPr lang="sv-SE" altLang="zh-CN" sz="1800" dirty="0" smtClean="0">
                <a:solidFill>
                  <a:prstClr val="black"/>
                </a:solidFill>
                <a:latin typeface="Arial" panose="020B0604020202020204" pitchFamily="34" charset="0"/>
                <a:ea typeface="楷体"/>
                <a:cs typeface="Arial" panose="020B0604020202020204" pitchFamily="34" charset="0"/>
              </a:rPr>
              <a:t>2-year intervention </a:t>
            </a:r>
          </a:p>
          <a:p>
            <a:pPr eaLnBrk="0" fontAlgn="base" hangingPunct="0">
              <a:spcBef>
                <a:spcPct val="0"/>
              </a:spcBef>
              <a:spcAft>
                <a:spcPct val="0"/>
              </a:spcAft>
              <a:buFont typeface="Arial" panose="020B0604020202020204" pitchFamily="34" charset="0"/>
              <a:buChar char="•"/>
            </a:pPr>
            <a:r>
              <a:rPr lang="en-US" sz="1800" dirty="0">
                <a:latin typeface="Arial" panose="020B0604020202020204" pitchFamily="34" charset="0"/>
                <a:cs typeface="Arial" panose="020B0604020202020204" pitchFamily="34" charset="0"/>
              </a:rPr>
              <a:t>G</a:t>
            </a:r>
            <a:r>
              <a:rPr lang="en-US" sz="1800" dirty="0" smtClean="0">
                <a:latin typeface="Arial" panose="020B0604020202020204" pitchFamily="34" charset="0"/>
                <a:cs typeface="Arial" panose="020B0604020202020204" pitchFamily="34" charset="0"/>
              </a:rPr>
              <a:t>lobal </a:t>
            </a:r>
            <a:r>
              <a:rPr lang="en-US" sz="1800" dirty="0">
                <a:latin typeface="Arial" panose="020B0604020202020204" pitchFamily="34" charset="0"/>
                <a:cs typeface="Arial" panose="020B0604020202020204" pitchFamily="34" charset="0"/>
              </a:rPr>
              <a:t>cognitive composite </a:t>
            </a:r>
            <a:r>
              <a:rPr lang="en-US" sz="1800" dirty="0" smtClean="0">
                <a:latin typeface="Arial" panose="020B0604020202020204" pitchFamily="34" charset="0"/>
                <a:cs typeface="Arial" panose="020B0604020202020204" pitchFamily="34" charset="0"/>
              </a:rPr>
              <a:t>outcome</a:t>
            </a:r>
            <a:endParaRPr lang="sv-SE" altLang="zh-CN" sz="1800" dirty="0">
              <a:solidFill>
                <a:prstClr val="black"/>
              </a:solidFill>
              <a:latin typeface="Arial" panose="020B0604020202020204" pitchFamily="34" charset="0"/>
              <a:ea typeface="楷体"/>
              <a:cs typeface="Arial" panose="020B0604020202020204" pitchFamily="34" charset="0"/>
            </a:endParaRPr>
          </a:p>
        </p:txBody>
      </p:sp>
    </p:spTree>
    <p:extLst>
      <p:ext uri="{BB962C8B-B14F-4D97-AF65-F5344CB8AC3E}">
        <p14:creationId xmlns:p14="http://schemas.microsoft.com/office/powerpoint/2010/main" val="21006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9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8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8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8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8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589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5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nimBg="1"/>
      <p:bldP spid="21" grpId="0" animBg="1"/>
      <p:bldP spid="165896" grpId="0"/>
      <p:bldP spid="165897" grpId="0"/>
      <p:bldP spid="165898" grpId="0"/>
      <p:bldP spid="165899" grpId="0"/>
      <p:bldP spid="165892" grpId="0" animBg="1"/>
      <p:bldP spid="22" grpId="0" animBg="1"/>
      <p:bldP spid="16590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7"/>
          <p:cNvSpPr/>
          <p:nvPr/>
        </p:nvSpPr>
        <p:spPr>
          <a:xfrm>
            <a:off x="671331" y="116632"/>
            <a:ext cx="10648709" cy="892552"/>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685800" eaLnBrk="0" fontAlgn="base" hangingPunct="0">
              <a:spcBef>
                <a:spcPct val="0"/>
              </a:spcBef>
              <a:spcAft>
                <a:spcPct val="0"/>
              </a:spcAft>
              <a:defRPr/>
            </a:pPr>
            <a:r>
              <a:rPr lang="en-US" altLang="zh-CN" sz="2600" b="1" dirty="0">
                <a:solidFill>
                  <a:prstClr val="white"/>
                </a:solidFill>
                <a:latin typeface="Arial" panose="020B0604020202020204" pitchFamily="34" charset="0"/>
                <a:ea typeface="楷体" panose="02010609060101010101" pitchFamily="49" charset="-122"/>
                <a:cs typeface="Arial" panose="020B0604020202020204" pitchFamily="34" charset="0"/>
              </a:rPr>
              <a:t>A randomized controlled </a:t>
            </a:r>
            <a:r>
              <a:rPr lang="en-US" altLang="zh-CN" sz="2600" b="1" dirty="0">
                <a:solidFill>
                  <a:srgbClr val="FF0000"/>
                </a:solidFill>
                <a:latin typeface="Arial" panose="020B0604020202020204" pitchFamily="34" charset="0"/>
                <a:ea typeface="楷体" panose="02010609060101010101" pitchFamily="49" charset="-122"/>
                <a:cs typeface="Arial" panose="020B0604020202020204" pitchFamily="34" charset="0"/>
              </a:rPr>
              <a:t>M</a:t>
            </a:r>
            <a:r>
              <a:rPr lang="en-US" altLang="zh-CN" sz="2600" b="1" dirty="0">
                <a:solidFill>
                  <a:prstClr val="white"/>
                </a:solidFill>
                <a:latin typeface="Arial" panose="020B0604020202020204" pitchFamily="34" charset="0"/>
                <a:ea typeface="楷体" panose="02010609060101010101" pitchFamily="49" charset="-122"/>
                <a:cs typeface="Arial" panose="020B0604020202020204" pitchFamily="34" charset="0"/>
              </a:rPr>
              <a:t>ultimodal </a:t>
            </a:r>
            <a:r>
              <a:rPr lang="en-US" altLang="zh-CN" sz="2600" b="1" dirty="0" err="1">
                <a:solidFill>
                  <a:srgbClr val="FF0000"/>
                </a:solidFill>
                <a:latin typeface="Arial" panose="020B0604020202020204" pitchFamily="34" charset="0"/>
                <a:ea typeface="楷体" panose="02010609060101010101" pitchFamily="49" charset="-122"/>
                <a:cs typeface="Arial" panose="020B0604020202020204" pitchFamily="34" charset="0"/>
              </a:rPr>
              <a:t>IN</a:t>
            </a:r>
            <a:r>
              <a:rPr lang="en-US" altLang="zh-CN" sz="2600" b="1" dirty="0" err="1">
                <a:solidFill>
                  <a:prstClr val="white"/>
                </a:solidFill>
                <a:latin typeface="Arial" panose="020B0604020202020204" pitchFamily="34" charset="0"/>
                <a:ea typeface="楷体" panose="02010609060101010101" pitchFamily="49" charset="-122"/>
                <a:cs typeface="Arial" panose="020B0604020202020204" pitchFamily="34" charset="0"/>
              </a:rPr>
              <a:t>tervention</a:t>
            </a:r>
            <a:r>
              <a:rPr lang="en-US" altLang="zh-CN" sz="2600" b="1" dirty="0">
                <a:solidFill>
                  <a:prstClr val="white"/>
                </a:solidFill>
                <a:latin typeface="Arial" panose="020B0604020202020204" pitchFamily="34" charset="0"/>
                <a:ea typeface="楷体" panose="02010609060101010101" pitchFamily="49" charset="-122"/>
                <a:cs typeface="Arial" panose="020B0604020202020204" pitchFamily="34" charset="0"/>
              </a:rPr>
              <a:t> to delay </a:t>
            </a:r>
            <a:r>
              <a:rPr lang="en-US" altLang="zh-CN" sz="2600" b="1" dirty="0">
                <a:solidFill>
                  <a:srgbClr val="FF0000"/>
                </a:solidFill>
                <a:latin typeface="Arial" panose="020B0604020202020204" pitchFamily="34" charset="0"/>
                <a:ea typeface="楷体" panose="02010609060101010101" pitchFamily="49" charset="-122"/>
                <a:cs typeface="Arial" panose="020B0604020202020204" pitchFamily="34" charset="0"/>
              </a:rPr>
              <a:t>D</a:t>
            </a:r>
            <a:r>
              <a:rPr lang="en-US" altLang="zh-CN" sz="2600" b="1" dirty="0">
                <a:solidFill>
                  <a:prstClr val="white"/>
                </a:solidFill>
                <a:latin typeface="Arial" panose="020B0604020202020204" pitchFamily="34" charset="0"/>
                <a:ea typeface="楷体" panose="02010609060101010101" pitchFamily="49" charset="-122"/>
                <a:cs typeface="Arial" panose="020B0604020202020204" pitchFamily="34" charset="0"/>
              </a:rPr>
              <a:t>ementia and disability in </a:t>
            </a:r>
            <a:r>
              <a:rPr lang="en-US" altLang="zh-CN" sz="2600" b="1" dirty="0">
                <a:solidFill>
                  <a:srgbClr val="FF0000"/>
                </a:solidFill>
                <a:latin typeface="Arial" panose="020B0604020202020204" pitchFamily="34" charset="0"/>
                <a:ea typeface="楷体" panose="02010609060101010101" pitchFamily="49" charset="-122"/>
                <a:cs typeface="Arial" panose="020B0604020202020204" pitchFamily="34" charset="0"/>
              </a:rPr>
              <a:t>China</a:t>
            </a:r>
            <a:r>
              <a:rPr lang="en-US" altLang="zh-CN" sz="2600" b="1" dirty="0">
                <a:solidFill>
                  <a:srgbClr val="FFFF00"/>
                </a:solidFill>
                <a:latin typeface="Arial" panose="020B0604020202020204" pitchFamily="34" charset="0"/>
                <a:ea typeface="楷体" panose="02010609060101010101" pitchFamily="49" charset="-122"/>
                <a:cs typeface="Arial" panose="020B0604020202020204" pitchFamily="34" charset="0"/>
              </a:rPr>
              <a:t> </a:t>
            </a:r>
            <a:r>
              <a:rPr lang="en-US" altLang="zh-CN" sz="2600" b="1" dirty="0">
                <a:solidFill>
                  <a:schemeClr val="bg1"/>
                </a:solidFill>
                <a:latin typeface="Arial" panose="020B0604020202020204" pitchFamily="34" charset="0"/>
                <a:ea typeface="楷体" panose="02010609060101010101" pitchFamily="49" charset="-122"/>
                <a:cs typeface="Arial" panose="020B0604020202020204" pitchFamily="34" charset="0"/>
              </a:rPr>
              <a:t>(</a:t>
            </a:r>
            <a:r>
              <a:rPr lang="sv-SE" altLang="zh-CN" sz="2600" b="1" dirty="0" smtClean="0">
                <a:solidFill>
                  <a:srgbClr val="FFFFFF"/>
                </a:solidFill>
                <a:latin typeface="Arial" panose="020B0604020202020204" pitchFamily="34" charset="0"/>
                <a:ea typeface="黑体" pitchFamily="49" charset="-122"/>
                <a:cs typeface="Arial" panose="020B0604020202020204" pitchFamily="34" charset="0"/>
              </a:rPr>
              <a:t>MIND-CHINA):</a:t>
            </a:r>
            <a:endParaRPr lang="sv-SE" altLang="zh-CN" sz="2600" b="1" dirty="0">
              <a:solidFill>
                <a:srgbClr val="FFFFFF"/>
              </a:solidFill>
              <a:latin typeface="Arial" panose="020B0604020202020204" pitchFamily="34" charset="0"/>
              <a:ea typeface="黑体" pitchFamily="49" charset="-122"/>
              <a:cs typeface="Arial" panose="020B0604020202020204" pitchFamily="34" charset="0"/>
            </a:endParaRPr>
          </a:p>
        </p:txBody>
      </p:sp>
      <p:grpSp>
        <p:nvGrpSpPr>
          <p:cNvPr id="308229" name="Group 33"/>
          <p:cNvGrpSpPr>
            <a:grpSpLocks/>
          </p:cNvGrpSpPr>
          <p:nvPr/>
        </p:nvGrpSpPr>
        <p:grpSpPr bwMode="auto">
          <a:xfrm>
            <a:off x="1527859" y="3318609"/>
            <a:ext cx="8871856" cy="3353474"/>
            <a:chOff x="551384" y="2864682"/>
            <a:chExt cx="11400268" cy="3989999"/>
          </a:xfrm>
        </p:grpSpPr>
        <p:sp>
          <p:nvSpPr>
            <p:cNvPr id="5" name="Rounded Rectangle 4"/>
            <p:cNvSpPr/>
            <p:nvPr/>
          </p:nvSpPr>
          <p:spPr>
            <a:xfrm>
              <a:off x="551384" y="4464915"/>
              <a:ext cx="2759597" cy="1608700"/>
            </a:xfrm>
            <a:prstGeom prst="round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r>
                <a:rPr lang="sv-SE" b="1" dirty="0">
                  <a:solidFill>
                    <a:prstClr val="black"/>
                  </a:solidFill>
                  <a:latin typeface="Bookman Old Style" panose="02050604050505020204" pitchFamily="18" charset="0"/>
                  <a:cs typeface="Arial" panose="020B0604020202020204" pitchFamily="34" charset="0"/>
                </a:rPr>
                <a:t>M</a:t>
              </a:r>
              <a:r>
                <a:rPr lang="en-US" altLang="zh-CN" b="1" dirty="0" err="1">
                  <a:solidFill>
                    <a:prstClr val="black"/>
                  </a:solidFill>
                  <a:latin typeface="Bookman Old Style" panose="02050604050505020204" pitchFamily="18" charset="0"/>
                  <a:ea typeface="宋体" panose="02010600030101010101" pitchFamily="2" charset="-122"/>
                  <a:cs typeface="Arial" panose="020B0604020202020204" pitchFamily="34" charset="0"/>
                </a:rPr>
                <a:t>ultimodal</a:t>
              </a:r>
              <a:r>
                <a:rPr lang="en-US" altLang="zh-CN" b="1" dirty="0">
                  <a:solidFill>
                    <a:prstClr val="black"/>
                  </a:solidFill>
                  <a:latin typeface="Bookman Old Style" panose="02050604050505020204" pitchFamily="18" charset="0"/>
                  <a:ea typeface="宋体" panose="02010600030101010101" pitchFamily="2" charset="-122"/>
                  <a:cs typeface="Arial" panose="020B0604020202020204" pitchFamily="34" charset="0"/>
                </a:rPr>
                <a:t> </a:t>
              </a:r>
              <a:r>
                <a:rPr lang="sv-SE" b="1" dirty="0">
                  <a:solidFill>
                    <a:prstClr val="black"/>
                  </a:solidFill>
                  <a:latin typeface="Bookman Old Style" panose="02050604050505020204" pitchFamily="18" charset="0"/>
                  <a:cs typeface="Arial" panose="020B0604020202020204" pitchFamily="34" charset="0"/>
                </a:rPr>
                <a:t>Intervention group</a:t>
              </a:r>
            </a:p>
          </p:txBody>
        </p:sp>
        <p:sp>
          <p:nvSpPr>
            <p:cNvPr id="6" name="Rounded Rectangle 5"/>
            <p:cNvSpPr/>
            <p:nvPr/>
          </p:nvSpPr>
          <p:spPr>
            <a:xfrm>
              <a:off x="551384" y="2866798"/>
              <a:ext cx="2765946" cy="738733"/>
            </a:xfrm>
            <a:prstGeom prst="roundRect">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r>
                <a:rPr lang="sv-SE" b="1" dirty="0">
                  <a:solidFill>
                    <a:prstClr val="black"/>
                  </a:solidFill>
                  <a:latin typeface="Bookman Old Style" panose="02050604050505020204" pitchFamily="18" charset="0"/>
                  <a:cs typeface="Arial" panose="020B0604020202020204" pitchFamily="34" charset="0"/>
                </a:rPr>
                <a:t>Control Group</a:t>
              </a:r>
            </a:p>
          </p:txBody>
        </p:sp>
        <p:sp>
          <p:nvSpPr>
            <p:cNvPr id="9" name="Rounded Rectangle 8"/>
            <p:cNvSpPr/>
            <p:nvPr/>
          </p:nvSpPr>
          <p:spPr>
            <a:xfrm>
              <a:off x="7382656" y="3829902"/>
              <a:ext cx="4401811" cy="1409729"/>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r>
                <a:rPr lang="sv-SE" b="1" dirty="0">
                  <a:solidFill>
                    <a:prstClr val="black"/>
                  </a:solidFill>
                  <a:latin typeface="Bookman Old Style" panose="02050604050505020204" pitchFamily="18" charset="0"/>
                  <a:cs typeface="Arial" panose="020B0604020202020204" pitchFamily="34" charset="0"/>
                </a:rPr>
                <a:t>Phamacological control of major VRFs: </a:t>
              </a:r>
            </a:p>
            <a:p>
              <a:pPr algn="ctr" defTabSz="685800" eaLnBrk="0" fontAlgn="base" hangingPunct="0">
                <a:spcBef>
                  <a:spcPct val="0"/>
                </a:spcBef>
                <a:spcAft>
                  <a:spcPct val="0"/>
                </a:spcAft>
                <a:defRPr/>
              </a:pPr>
              <a:r>
                <a:rPr lang="sv-SE" sz="1350" b="1" dirty="0">
                  <a:solidFill>
                    <a:prstClr val="black"/>
                  </a:solidFill>
                  <a:latin typeface="Bookman Old Style" panose="02050604050505020204" pitchFamily="18" charset="0"/>
                  <a:cs typeface="Arial" panose="020B0604020202020204" pitchFamily="34" charset="0"/>
                </a:rPr>
                <a:t>Antihypertensive, antidiabetic, statins, </a:t>
              </a:r>
              <a:r>
                <a:rPr lang="sv-SE" sz="1350" b="1" dirty="0" err="1">
                  <a:solidFill>
                    <a:prstClr val="black"/>
                  </a:solidFill>
                  <a:latin typeface="Bookman Old Style" panose="02050604050505020204" pitchFamily="18" charset="0"/>
                  <a:cs typeface="Arial" panose="020B0604020202020204" pitchFamily="34" charset="0"/>
                </a:rPr>
                <a:t>antiplatelet</a:t>
              </a:r>
              <a:r>
                <a:rPr lang="sv-SE" sz="1350" b="1" dirty="0">
                  <a:solidFill>
                    <a:prstClr val="black"/>
                  </a:solidFill>
                  <a:latin typeface="Bookman Old Style" panose="02050604050505020204" pitchFamily="18" charset="0"/>
                  <a:cs typeface="Arial" panose="020B0604020202020204" pitchFamily="34" charset="0"/>
                </a:rPr>
                <a:t> drugs</a:t>
              </a:r>
            </a:p>
          </p:txBody>
        </p:sp>
        <p:sp>
          <p:nvSpPr>
            <p:cNvPr id="10" name="Rounded Rectangle 9"/>
            <p:cNvSpPr/>
            <p:nvPr/>
          </p:nvSpPr>
          <p:spPr>
            <a:xfrm>
              <a:off x="3863324" y="2864682"/>
              <a:ext cx="3028361" cy="74084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r>
                <a:rPr lang="sv-SE" sz="1500" b="1" dirty="0">
                  <a:solidFill>
                    <a:prstClr val="black"/>
                  </a:solidFill>
                  <a:latin typeface="Bookman Old Style" panose="02050604050505020204" pitchFamily="18" charset="0"/>
                  <a:cs typeface="Arial" panose="020B0604020202020204" pitchFamily="34" charset="0"/>
                </a:rPr>
                <a:t>Control Group</a:t>
              </a:r>
            </a:p>
          </p:txBody>
        </p:sp>
        <p:sp>
          <p:nvSpPr>
            <p:cNvPr id="12" name="Rounded Rectangle 11"/>
            <p:cNvSpPr/>
            <p:nvPr/>
          </p:nvSpPr>
          <p:spPr>
            <a:xfrm>
              <a:off x="3835812" y="4109308"/>
              <a:ext cx="3066455" cy="827633"/>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r>
                <a:rPr lang="en-US" sz="1500" b="1" dirty="0">
                  <a:solidFill>
                    <a:prstClr val="black"/>
                  </a:solidFill>
                  <a:latin typeface="Bookman Old Style" panose="02050604050505020204" pitchFamily="18" charset="0"/>
                  <a:cs typeface="Arial" panose="020B0604020202020204" pitchFamily="34" charset="0"/>
                </a:rPr>
                <a:t>Vascular Intervention</a:t>
              </a:r>
              <a:r>
                <a:rPr lang="sv-SE" sz="1500" b="1" dirty="0">
                  <a:solidFill>
                    <a:prstClr val="black"/>
                  </a:solidFill>
                  <a:latin typeface="Bookman Old Style" panose="02050604050505020204" pitchFamily="18" charset="0"/>
                  <a:cs typeface="Arial" panose="020B0604020202020204" pitchFamily="34" charset="0"/>
                </a:rPr>
                <a:t> </a:t>
              </a:r>
              <a:r>
                <a:rPr lang="en-US" sz="1500" b="1" dirty="0">
                  <a:solidFill>
                    <a:prstClr val="black"/>
                  </a:solidFill>
                  <a:latin typeface="Bookman Old Style" panose="02050604050505020204" pitchFamily="18" charset="0"/>
                  <a:cs typeface="Arial" panose="020B0604020202020204" pitchFamily="34" charset="0"/>
                </a:rPr>
                <a:t>Group</a:t>
              </a:r>
              <a:endParaRPr lang="sv-SE" sz="1500" b="1" dirty="0">
                <a:solidFill>
                  <a:prstClr val="black"/>
                </a:solidFill>
                <a:latin typeface="Bookman Old Style" panose="02050604050505020204" pitchFamily="18" charset="0"/>
                <a:cs typeface="Arial" panose="020B0604020202020204" pitchFamily="34" charset="0"/>
              </a:endParaRPr>
            </a:p>
          </p:txBody>
        </p:sp>
        <p:sp>
          <p:nvSpPr>
            <p:cNvPr id="15" name="Rounded Rectangle 14"/>
            <p:cNvSpPr/>
            <p:nvPr/>
          </p:nvSpPr>
          <p:spPr>
            <a:xfrm>
              <a:off x="3846394" y="5525387"/>
              <a:ext cx="3062221" cy="1153608"/>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r>
                <a:rPr lang="sv-SE" sz="1500" b="1" dirty="0">
                  <a:solidFill>
                    <a:prstClr val="black"/>
                  </a:solidFill>
                  <a:latin typeface="Bookman Old Style" panose="02050604050505020204" pitchFamily="18" charset="0"/>
                  <a:cs typeface="Arial" panose="020B0604020202020204" pitchFamily="34" charset="0"/>
                </a:rPr>
                <a:t>M</a:t>
              </a:r>
              <a:r>
                <a:rPr lang="en-US" altLang="zh-CN" sz="1500" b="1" dirty="0" err="1">
                  <a:solidFill>
                    <a:prstClr val="black"/>
                  </a:solidFill>
                  <a:latin typeface="Bookman Old Style" panose="02050604050505020204" pitchFamily="18" charset="0"/>
                  <a:ea typeface="宋体" panose="02010600030101010101" pitchFamily="2" charset="-122"/>
                  <a:cs typeface="Arial" panose="020B0604020202020204" pitchFamily="34" charset="0"/>
                </a:rPr>
                <a:t>ultimodal</a:t>
              </a:r>
              <a:r>
                <a:rPr lang="en-US" altLang="zh-CN" sz="1500" b="1" dirty="0">
                  <a:solidFill>
                    <a:prstClr val="black"/>
                  </a:solidFill>
                  <a:latin typeface="Bookman Old Style" panose="02050604050505020204" pitchFamily="18" charset="0"/>
                  <a:ea typeface="宋体" panose="02010600030101010101" pitchFamily="2" charset="-122"/>
                  <a:cs typeface="Arial" panose="020B0604020202020204" pitchFamily="34" charset="0"/>
                </a:rPr>
                <a:t> </a:t>
              </a:r>
              <a:r>
                <a:rPr lang="sv-SE" sz="1500" b="1" dirty="0">
                  <a:solidFill>
                    <a:prstClr val="black"/>
                  </a:solidFill>
                  <a:latin typeface="Bookman Old Style" panose="02050604050505020204" pitchFamily="18" charset="0"/>
                  <a:cs typeface="Arial" panose="020B0604020202020204" pitchFamily="34" charset="0"/>
                </a:rPr>
                <a:t>Intervention Group</a:t>
              </a:r>
            </a:p>
          </p:txBody>
        </p:sp>
        <p:sp>
          <p:nvSpPr>
            <p:cNvPr id="20" name="Rounded Rectangle 19"/>
            <p:cNvSpPr/>
            <p:nvPr/>
          </p:nvSpPr>
          <p:spPr>
            <a:xfrm>
              <a:off x="7422866" y="5265032"/>
              <a:ext cx="4528786" cy="1589649"/>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r>
                <a:rPr lang="sv-SE" b="1" dirty="0">
                  <a:solidFill>
                    <a:prstClr val="black"/>
                  </a:solidFill>
                  <a:latin typeface="Bookman Old Style" panose="02050604050505020204" pitchFamily="18" charset="0"/>
                  <a:cs typeface="Arial" panose="020B0604020202020204" pitchFamily="34" charset="0"/>
                </a:rPr>
                <a:t>Domains of intervention:</a:t>
              </a:r>
            </a:p>
            <a:p>
              <a:pPr algn="ctr" defTabSz="685800" eaLnBrk="0" fontAlgn="base" hangingPunct="0">
                <a:spcBef>
                  <a:spcPct val="0"/>
                </a:spcBef>
                <a:spcAft>
                  <a:spcPct val="0"/>
                </a:spcAft>
                <a:defRPr/>
              </a:pPr>
              <a:r>
                <a:rPr lang="sv-SE" sz="1350" b="1" dirty="0">
                  <a:solidFill>
                    <a:prstClr val="black"/>
                  </a:solidFill>
                  <a:latin typeface="Bookman Old Style" panose="02050604050505020204" pitchFamily="18" charset="0"/>
                  <a:cs typeface="Arial" panose="020B0604020202020204" pitchFamily="34" charset="0"/>
                </a:rPr>
                <a:t>Healthy lifestyle; diet (salt); social/physical activities; </a:t>
              </a:r>
              <a:r>
                <a:rPr lang="sv-SE" sz="1350" b="1" dirty="0" err="1">
                  <a:solidFill>
                    <a:prstClr val="black"/>
                  </a:solidFill>
                  <a:latin typeface="Bookman Old Style" panose="02050604050505020204" pitchFamily="18" charset="0"/>
                  <a:cs typeface="Arial" panose="020B0604020202020204" pitchFamily="34" charset="0"/>
                </a:rPr>
                <a:t>cognitive</a:t>
              </a:r>
              <a:r>
                <a:rPr lang="sv-SE" sz="1350" b="1" dirty="0">
                  <a:solidFill>
                    <a:prstClr val="black"/>
                  </a:solidFill>
                  <a:latin typeface="Bookman Old Style" panose="02050604050505020204" pitchFamily="18" charset="0"/>
                  <a:cs typeface="Arial" panose="020B0604020202020204" pitchFamily="34" charset="0"/>
                </a:rPr>
                <a:t> </a:t>
              </a:r>
              <a:r>
                <a:rPr lang="sv-SE" sz="1350" b="1" dirty="0" err="1">
                  <a:solidFill>
                    <a:prstClr val="black"/>
                  </a:solidFill>
                  <a:latin typeface="Bookman Old Style" panose="02050604050505020204" pitchFamily="18" charset="0"/>
                  <a:cs typeface="Arial" panose="020B0604020202020204" pitchFamily="34" charset="0"/>
                </a:rPr>
                <a:t>training</a:t>
              </a:r>
              <a:endParaRPr lang="sv-SE" sz="1350" b="1" dirty="0">
                <a:solidFill>
                  <a:prstClr val="black"/>
                </a:solidFill>
                <a:latin typeface="Bookman Old Style" panose="02050604050505020204" pitchFamily="18" charset="0"/>
                <a:cs typeface="Arial" panose="020B0604020202020204" pitchFamily="34" charset="0"/>
              </a:endParaRPr>
            </a:p>
          </p:txBody>
        </p:sp>
        <p:sp>
          <p:nvSpPr>
            <p:cNvPr id="21" name="Left Brace 20"/>
            <p:cNvSpPr/>
            <p:nvPr/>
          </p:nvSpPr>
          <p:spPr>
            <a:xfrm>
              <a:off x="3378701" y="4437397"/>
              <a:ext cx="412670" cy="1663735"/>
            </a:xfrm>
            <a:prstGeom prst="leftBrace">
              <a:avLst>
                <a:gd name="adj1" fmla="val 42596"/>
                <a:gd name="adj2" fmla="val 5069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0" fontAlgn="base" hangingPunct="0">
                <a:spcBef>
                  <a:spcPct val="0"/>
                </a:spcBef>
                <a:spcAft>
                  <a:spcPct val="0"/>
                </a:spcAft>
                <a:defRPr/>
              </a:pPr>
              <a:endParaRPr lang="zh-CN" altLang="en-US" sz="1350">
                <a:solidFill>
                  <a:prstClr val="black"/>
                </a:solidFill>
                <a:latin typeface="Calibri" panose="020F0502020204030204"/>
                <a:ea typeface="宋体" panose="02010600030101010101" pitchFamily="2" charset="-122"/>
              </a:endParaRPr>
            </a:p>
          </p:txBody>
        </p:sp>
        <p:sp>
          <p:nvSpPr>
            <p:cNvPr id="23" name="Right Arrow 22"/>
            <p:cNvSpPr/>
            <p:nvPr/>
          </p:nvSpPr>
          <p:spPr>
            <a:xfrm>
              <a:off x="6910732" y="4376013"/>
              <a:ext cx="478274" cy="294222"/>
            </a:xfrm>
            <a:prstGeom prst="rightArrow">
              <a:avLst>
                <a:gd name="adj1" fmla="val 50000"/>
                <a:gd name="adj2" fmla="val 835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zh-CN" altLang="en-US" sz="1350">
                <a:solidFill>
                  <a:prstClr val="white"/>
                </a:solidFill>
                <a:latin typeface="Calibri" panose="020F0502020204030204"/>
                <a:ea typeface="宋体" panose="02010600030101010101" pitchFamily="2" charset="-122"/>
              </a:endParaRPr>
            </a:p>
          </p:txBody>
        </p:sp>
        <p:sp>
          <p:nvSpPr>
            <p:cNvPr id="24" name="Right Arrow 23"/>
            <p:cNvSpPr/>
            <p:nvPr/>
          </p:nvSpPr>
          <p:spPr>
            <a:xfrm>
              <a:off x="6891685" y="5944495"/>
              <a:ext cx="531181" cy="234956"/>
            </a:xfrm>
            <a:prstGeom prst="rightArrow">
              <a:avLst>
                <a:gd name="adj1" fmla="val 50000"/>
                <a:gd name="adj2" fmla="val 835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zh-CN" altLang="en-US" sz="1350">
                <a:solidFill>
                  <a:prstClr val="white"/>
                </a:solidFill>
                <a:latin typeface="Calibri" panose="020F0502020204030204"/>
                <a:ea typeface="宋体" panose="02010600030101010101" pitchFamily="2" charset="-122"/>
              </a:endParaRPr>
            </a:p>
          </p:txBody>
        </p:sp>
        <p:sp>
          <p:nvSpPr>
            <p:cNvPr id="25" name="Rounded Rectangle 24"/>
            <p:cNvSpPr/>
            <p:nvPr/>
          </p:nvSpPr>
          <p:spPr>
            <a:xfrm>
              <a:off x="7361494" y="2864682"/>
              <a:ext cx="4351021" cy="740849"/>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r>
                <a:rPr lang="sv-SE" b="1" dirty="0">
                  <a:solidFill>
                    <a:prstClr val="black"/>
                  </a:solidFill>
                  <a:latin typeface="Bookman Old Style" panose="02050604050505020204" pitchFamily="18" charset="0"/>
                  <a:cs typeface="Arial" panose="020B0604020202020204" pitchFamily="34" charset="0"/>
                </a:rPr>
                <a:t>Regular health care service</a:t>
              </a:r>
            </a:p>
          </p:txBody>
        </p:sp>
        <p:sp>
          <p:nvSpPr>
            <p:cNvPr id="26" name="Right Arrow 25"/>
            <p:cNvSpPr/>
            <p:nvPr/>
          </p:nvSpPr>
          <p:spPr>
            <a:xfrm>
              <a:off x="6881104" y="3082703"/>
              <a:ext cx="480389" cy="294223"/>
            </a:xfrm>
            <a:prstGeom prst="rightArrow">
              <a:avLst>
                <a:gd name="adj1" fmla="val 50000"/>
                <a:gd name="adj2" fmla="val 835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zh-CN" altLang="en-US" sz="1350">
                <a:solidFill>
                  <a:prstClr val="white"/>
                </a:solidFill>
                <a:latin typeface="Calibri" panose="020F0502020204030204"/>
                <a:ea typeface="宋体" panose="02010600030101010101" pitchFamily="2" charset="-122"/>
              </a:endParaRPr>
            </a:p>
          </p:txBody>
        </p:sp>
        <p:cxnSp>
          <p:nvCxnSpPr>
            <p:cNvPr id="30" name="Straight Arrow Connector 29"/>
            <p:cNvCxnSpPr>
              <a:endCxn id="10" idx="1"/>
            </p:cNvCxnSpPr>
            <p:nvPr/>
          </p:nvCxnSpPr>
          <p:spPr>
            <a:xfrm flipV="1">
              <a:off x="3289818" y="3235106"/>
              <a:ext cx="573506" cy="42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8230" name="textruta 1"/>
          <p:cNvSpPr txBox="1">
            <a:spLocks noChangeArrowheads="1"/>
          </p:cNvSpPr>
          <p:nvPr/>
        </p:nvSpPr>
        <p:spPr bwMode="auto">
          <a:xfrm>
            <a:off x="5887360" y="1302373"/>
            <a:ext cx="5040313"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2284413" indent="1588" eaLnBrk="0" fontAlgn="base" hangingPunct="0">
              <a:spcBef>
                <a:spcPct val="0"/>
              </a:spcBef>
              <a:spcAft>
                <a:spcPct val="0"/>
              </a:spcAft>
              <a:defRPr sz="2400">
                <a:solidFill>
                  <a:schemeClr val="tx1"/>
                </a:solidFill>
                <a:latin typeface="Times" panose="02020603050405020304" pitchFamily="18" charset="0"/>
              </a:defRPr>
            </a:lvl6pPr>
            <a:lvl7pPr marL="2741613" indent="1588" eaLnBrk="0" fontAlgn="base" hangingPunct="0">
              <a:spcBef>
                <a:spcPct val="0"/>
              </a:spcBef>
              <a:spcAft>
                <a:spcPct val="0"/>
              </a:spcAft>
              <a:defRPr sz="2400">
                <a:solidFill>
                  <a:schemeClr val="tx1"/>
                </a:solidFill>
                <a:latin typeface="Times" panose="02020603050405020304" pitchFamily="18" charset="0"/>
              </a:defRPr>
            </a:lvl7pPr>
            <a:lvl8pPr marL="3198813" indent="1588" eaLnBrk="0" fontAlgn="base" hangingPunct="0">
              <a:spcBef>
                <a:spcPct val="0"/>
              </a:spcBef>
              <a:spcAft>
                <a:spcPct val="0"/>
              </a:spcAft>
              <a:defRPr sz="2400">
                <a:solidFill>
                  <a:schemeClr val="tx1"/>
                </a:solidFill>
                <a:latin typeface="Times" panose="02020603050405020304" pitchFamily="18" charset="0"/>
              </a:defRPr>
            </a:lvl8pPr>
            <a:lvl9pPr marL="3656013" indent="1588"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buFont typeface="Arial" panose="020B0604020202020204" pitchFamily="34" charset="0"/>
              <a:buChar char="•"/>
            </a:pPr>
            <a:r>
              <a:rPr lang="sv-SE" altLang="sv-SE" sz="2000" dirty="0">
                <a:solidFill>
                  <a:prstClr val="black"/>
                </a:solidFill>
                <a:latin typeface="Arial" panose="020B0604020202020204" pitchFamily="34" charset="0"/>
                <a:cs typeface="Arial" panose="020B0604020202020204" pitchFamily="34" charset="0"/>
              </a:rPr>
              <a:t>Target population 60-79, n~3000</a:t>
            </a:r>
          </a:p>
          <a:p>
            <a:pPr eaLnBrk="0" fontAlgn="base" hangingPunct="0">
              <a:spcBef>
                <a:spcPct val="0"/>
              </a:spcBef>
              <a:spcAft>
                <a:spcPct val="0"/>
              </a:spcAft>
              <a:buFont typeface="Arial" panose="020B0604020202020204" pitchFamily="34" charset="0"/>
              <a:buChar char="•"/>
            </a:pPr>
            <a:r>
              <a:rPr lang="sv-SE" altLang="zh-CN" sz="2000" dirty="0">
                <a:solidFill>
                  <a:prstClr val="black"/>
                </a:solidFill>
                <a:latin typeface="Arial" panose="020B0604020202020204" pitchFamily="34" charset="0"/>
                <a:ea typeface="楷体"/>
                <a:cs typeface="Arial" panose="020B0604020202020204" pitchFamily="34" charset="0"/>
              </a:rPr>
              <a:t>Cluster </a:t>
            </a:r>
            <a:r>
              <a:rPr lang="sv-SE" altLang="zh-CN" sz="2000" dirty="0" err="1">
                <a:solidFill>
                  <a:prstClr val="black"/>
                </a:solidFill>
                <a:latin typeface="Arial" panose="020B0604020202020204" pitchFamily="34" charset="0"/>
                <a:ea typeface="楷体"/>
                <a:cs typeface="Arial" panose="020B0604020202020204" pitchFamily="34" charset="0"/>
              </a:rPr>
              <a:t>randomization</a:t>
            </a:r>
            <a:r>
              <a:rPr lang="sv-SE" altLang="zh-CN" sz="2000" dirty="0">
                <a:solidFill>
                  <a:prstClr val="black"/>
                </a:solidFill>
                <a:latin typeface="Arial" panose="020B0604020202020204" pitchFamily="34" charset="0"/>
                <a:ea typeface="楷体"/>
                <a:cs typeface="Arial" panose="020B0604020202020204" pitchFamily="34" charset="0"/>
              </a:rPr>
              <a:t> (by </a:t>
            </a:r>
            <a:r>
              <a:rPr lang="sv-SE" altLang="zh-CN" sz="2000" dirty="0" err="1">
                <a:solidFill>
                  <a:prstClr val="black"/>
                </a:solidFill>
                <a:latin typeface="Arial" panose="020B0604020202020204" pitchFamily="34" charset="0"/>
                <a:ea typeface="楷体"/>
                <a:cs typeface="Arial" panose="020B0604020202020204" pitchFamily="34" charset="0"/>
              </a:rPr>
              <a:t>village</a:t>
            </a:r>
            <a:r>
              <a:rPr lang="sv-SE" altLang="zh-CN" sz="2000" dirty="0">
                <a:solidFill>
                  <a:prstClr val="black"/>
                </a:solidFill>
                <a:latin typeface="Arial" panose="020B0604020202020204" pitchFamily="34" charset="0"/>
                <a:ea typeface="楷体"/>
                <a:cs typeface="Arial" panose="020B0604020202020204" pitchFamily="34" charset="0"/>
              </a:rPr>
              <a:t>) </a:t>
            </a:r>
          </a:p>
          <a:p>
            <a:pPr eaLnBrk="0" fontAlgn="base" hangingPunct="0">
              <a:spcBef>
                <a:spcPct val="0"/>
              </a:spcBef>
              <a:spcAft>
                <a:spcPct val="0"/>
              </a:spcAft>
              <a:buFont typeface="Arial" panose="020B0604020202020204" pitchFamily="34" charset="0"/>
              <a:buChar char="•"/>
            </a:pPr>
            <a:r>
              <a:rPr lang="sv-SE" altLang="zh-CN" sz="2000" dirty="0" err="1">
                <a:solidFill>
                  <a:prstClr val="black"/>
                </a:solidFill>
                <a:latin typeface="Arial" panose="020B0604020202020204" pitchFamily="34" charset="0"/>
                <a:ea typeface="楷体"/>
                <a:cs typeface="Arial" panose="020B0604020202020204" pitchFamily="34" charset="0"/>
              </a:rPr>
              <a:t>Baseline</a:t>
            </a:r>
            <a:r>
              <a:rPr lang="sv-SE" altLang="zh-CN" sz="2000" dirty="0">
                <a:solidFill>
                  <a:prstClr val="black"/>
                </a:solidFill>
                <a:latin typeface="Arial" panose="020B0604020202020204" pitchFamily="34" charset="0"/>
                <a:ea typeface="楷体"/>
                <a:cs typeface="Arial" panose="020B0604020202020204" pitchFamily="34" charset="0"/>
              </a:rPr>
              <a:t> examinations </a:t>
            </a:r>
            <a:r>
              <a:rPr lang="sv-SE" altLang="zh-CN" sz="2000" dirty="0" err="1">
                <a:solidFill>
                  <a:prstClr val="black"/>
                </a:solidFill>
                <a:latin typeface="Arial" panose="020B0604020202020204" pitchFamily="34" charset="0"/>
                <a:ea typeface="楷体"/>
                <a:cs typeface="Arial" panose="020B0604020202020204" pitchFamily="34" charset="0"/>
              </a:rPr>
              <a:t>ongoing</a:t>
            </a:r>
            <a:endParaRPr lang="sv-SE" altLang="zh-CN" sz="2000" dirty="0">
              <a:solidFill>
                <a:prstClr val="black"/>
              </a:solidFill>
              <a:latin typeface="Arial" panose="020B0604020202020204" pitchFamily="34" charset="0"/>
              <a:ea typeface="楷体"/>
              <a:cs typeface="Arial" panose="020B0604020202020204" pitchFamily="34" charset="0"/>
            </a:endParaRPr>
          </a:p>
          <a:p>
            <a:pPr eaLnBrk="0" fontAlgn="base" hangingPunct="0">
              <a:spcBef>
                <a:spcPct val="0"/>
              </a:spcBef>
              <a:spcAft>
                <a:spcPct val="0"/>
              </a:spcAft>
              <a:buFont typeface="Arial" panose="020B0604020202020204" pitchFamily="34" charset="0"/>
              <a:buChar char="•"/>
            </a:pPr>
            <a:r>
              <a:rPr lang="sv-SE" altLang="zh-CN" sz="2000" dirty="0">
                <a:solidFill>
                  <a:prstClr val="black"/>
                </a:solidFill>
                <a:latin typeface="Arial" panose="020B0604020202020204" pitchFamily="34" charset="0"/>
                <a:ea typeface="楷体"/>
                <a:cs typeface="Arial" panose="020B0604020202020204" pitchFamily="34" charset="0"/>
              </a:rPr>
              <a:t>MRI </a:t>
            </a:r>
            <a:r>
              <a:rPr lang="sv-SE" altLang="zh-CN" sz="2000" dirty="0" err="1">
                <a:solidFill>
                  <a:prstClr val="black"/>
                </a:solidFill>
                <a:latin typeface="Arial" panose="020B0604020202020204" pitchFamily="34" charset="0"/>
                <a:ea typeface="楷体"/>
                <a:cs typeface="Arial" panose="020B0604020202020204" pitchFamily="34" charset="0"/>
              </a:rPr>
              <a:t>substudy</a:t>
            </a:r>
            <a:r>
              <a:rPr lang="sv-SE" altLang="zh-CN" sz="2000" dirty="0">
                <a:solidFill>
                  <a:prstClr val="black"/>
                </a:solidFill>
                <a:latin typeface="Arial" panose="020B0604020202020204" pitchFamily="34" charset="0"/>
                <a:ea typeface="楷体"/>
                <a:cs typeface="Arial" panose="020B0604020202020204" pitchFamily="34" charset="0"/>
              </a:rPr>
              <a:t> n~ </a:t>
            </a:r>
            <a:r>
              <a:rPr lang="sv-SE" altLang="zh-CN" sz="2000" dirty="0" smtClean="0">
                <a:solidFill>
                  <a:prstClr val="black"/>
                </a:solidFill>
                <a:latin typeface="Arial" panose="020B0604020202020204" pitchFamily="34" charset="0"/>
                <a:ea typeface="楷体"/>
                <a:cs typeface="Arial" panose="020B0604020202020204" pitchFamily="34" charset="0"/>
              </a:rPr>
              <a:t>1000</a:t>
            </a:r>
            <a:endParaRPr lang="sv-SE" altLang="zh-CN" sz="2000" dirty="0">
              <a:solidFill>
                <a:prstClr val="black"/>
              </a:solidFill>
              <a:latin typeface="Arial" panose="020B0604020202020204" pitchFamily="34" charset="0"/>
              <a:ea typeface="楷体"/>
              <a:cs typeface="Arial" panose="020B0604020202020204" pitchFamily="34" charset="0"/>
            </a:endParaRPr>
          </a:p>
        </p:txBody>
      </p:sp>
      <p:sp>
        <p:nvSpPr>
          <p:cNvPr id="308231" name="textruta 2"/>
          <p:cNvSpPr txBox="1">
            <a:spLocks noChangeArrowheads="1"/>
          </p:cNvSpPr>
          <p:nvPr/>
        </p:nvSpPr>
        <p:spPr bwMode="auto">
          <a:xfrm>
            <a:off x="133018" y="3056196"/>
            <a:ext cx="17702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sv-SE" altLang="sv-SE" sz="1400" dirty="0" err="1" smtClean="0">
                <a:solidFill>
                  <a:prstClr val="black"/>
                </a:solidFill>
                <a:latin typeface="Times" panose="02020603050405020304" pitchFamily="18" charset="0"/>
              </a:rPr>
              <a:t>Qiu</a:t>
            </a:r>
            <a:r>
              <a:rPr lang="sv-SE" altLang="sv-SE" sz="1400" dirty="0" smtClean="0">
                <a:solidFill>
                  <a:prstClr val="black"/>
                </a:solidFill>
                <a:latin typeface="Times" panose="02020603050405020304" pitchFamily="18" charset="0"/>
              </a:rPr>
              <a:t> C, </a:t>
            </a:r>
            <a:r>
              <a:rPr lang="sv-SE" altLang="sv-SE" sz="1400" dirty="0">
                <a:solidFill>
                  <a:prstClr val="black"/>
                </a:solidFill>
                <a:latin typeface="Times" panose="02020603050405020304" pitchFamily="18" charset="0"/>
              </a:rPr>
              <a:t>Du </a:t>
            </a:r>
            <a:r>
              <a:rPr lang="sv-SE" altLang="sv-SE" sz="1400" dirty="0" smtClean="0">
                <a:solidFill>
                  <a:prstClr val="black"/>
                </a:solidFill>
                <a:latin typeface="Times" panose="02020603050405020304" pitchFamily="18" charset="0"/>
              </a:rPr>
              <a:t>Y et al,</a:t>
            </a:r>
            <a:endParaRPr lang="sv-SE" altLang="sv-SE" sz="1400" dirty="0">
              <a:solidFill>
                <a:prstClr val="black"/>
              </a:solidFill>
              <a:latin typeface="Times" panose="02020603050405020304" pitchFamily="18" charset="0"/>
            </a:endParaRPr>
          </a:p>
        </p:txBody>
      </p:sp>
      <p:pic>
        <p:nvPicPr>
          <p:cNvPr id="308232" name="图片 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2247" t="9303" r="10194" b="6966"/>
          <a:stretch>
            <a:fillRect/>
          </a:stretch>
        </p:blipFill>
        <p:spPr bwMode="auto">
          <a:xfrm>
            <a:off x="326498" y="1204866"/>
            <a:ext cx="11715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62" y="2488015"/>
            <a:ext cx="1043094" cy="47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5"/>
          <a:stretch>
            <a:fillRect/>
          </a:stretch>
        </p:blipFill>
        <p:spPr>
          <a:xfrm>
            <a:off x="1668686" y="1133501"/>
            <a:ext cx="3764553" cy="2005685"/>
          </a:xfrm>
          <a:prstGeom prst="rect">
            <a:avLst/>
          </a:prstGeom>
        </p:spPr>
      </p:pic>
    </p:spTree>
    <p:extLst>
      <p:ext uri="{BB962C8B-B14F-4D97-AF65-F5344CB8AC3E}">
        <p14:creationId xmlns:p14="http://schemas.microsoft.com/office/powerpoint/2010/main" val="3824548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7_KI_mall">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KI_m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KI_mall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UEF Basic">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thl_fi">
  <a:themeElements>
    <a:clrScheme name="thl_fi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fontScheme name="thl_f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l_fi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KI_mall">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KI_m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KI_mall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ki_mall_vit">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i_mall_vit">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EF Basic">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EF Basic">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KI_mall">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KI_m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KI_mall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EF Basic">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默认设计模板">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ki_mall_vit">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4385</TotalTime>
  <Words>1456</Words>
  <Application>Microsoft Office PowerPoint</Application>
  <PresentationFormat>Bredbild</PresentationFormat>
  <Paragraphs>285</Paragraphs>
  <Slides>16</Slides>
  <Notes>14</Notes>
  <HiddenSlides>0</HiddenSlides>
  <MMClips>0</MMClips>
  <ScaleCrop>false</ScaleCrop>
  <HeadingPairs>
    <vt:vector size="8" baseType="variant">
      <vt:variant>
        <vt:lpstr>Använt teckensnitt</vt:lpstr>
      </vt:variant>
      <vt:variant>
        <vt:i4>17</vt:i4>
      </vt:variant>
      <vt:variant>
        <vt:lpstr>Tema</vt:lpstr>
      </vt:variant>
      <vt:variant>
        <vt:i4>15</vt:i4>
      </vt:variant>
      <vt:variant>
        <vt:lpstr>Serverprogram för OLE-inbäddning</vt:lpstr>
      </vt:variant>
      <vt:variant>
        <vt:i4>2</vt:i4>
      </vt:variant>
      <vt:variant>
        <vt:lpstr>Bildrubriker</vt:lpstr>
      </vt:variant>
      <vt:variant>
        <vt:i4>16</vt:i4>
      </vt:variant>
    </vt:vector>
  </HeadingPairs>
  <TitlesOfParts>
    <vt:vector size="50" baseType="lpstr">
      <vt:lpstr>Microsoft YaHei</vt:lpstr>
      <vt:lpstr>ＭＳ Ｐゴシック</vt:lpstr>
      <vt:lpstr>ＭＳ Ｐゴシック</vt:lpstr>
      <vt:lpstr>宋体</vt:lpstr>
      <vt:lpstr>Arial</vt:lpstr>
      <vt:lpstr>Arial Narrow</vt:lpstr>
      <vt:lpstr>Bookman Old Style</vt:lpstr>
      <vt:lpstr>Calibri</vt:lpstr>
      <vt:lpstr>Calibri Light</vt:lpstr>
      <vt:lpstr>Myriad pro</vt:lpstr>
      <vt:lpstr>Myriad pro</vt:lpstr>
      <vt:lpstr>Palatino Linotype</vt:lpstr>
      <vt:lpstr>黑体</vt:lpstr>
      <vt:lpstr>Times</vt:lpstr>
      <vt:lpstr>Times New Roman</vt:lpstr>
      <vt:lpstr>Wingdings</vt:lpstr>
      <vt:lpstr>楷体</vt:lpstr>
      <vt:lpstr>7_KI_mall</vt:lpstr>
      <vt:lpstr>2_ki_mall_vit</vt:lpstr>
      <vt:lpstr>2_UEF Basic</vt:lpstr>
      <vt:lpstr>UEF Basic</vt:lpstr>
      <vt:lpstr>16_KI_mall</vt:lpstr>
      <vt:lpstr>1_UEF Basic</vt:lpstr>
      <vt:lpstr>Office Theme</vt:lpstr>
      <vt:lpstr>1_默认设计模板</vt:lpstr>
      <vt:lpstr>ki_mall_vit</vt:lpstr>
      <vt:lpstr>3_UEF Basic</vt:lpstr>
      <vt:lpstr>6_thl_fi</vt:lpstr>
      <vt:lpstr>1_Office-tema</vt:lpstr>
      <vt:lpstr>10_KI_mall</vt:lpstr>
      <vt:lpstr>4_Office Theme</vt:lpstr>
      <vt:lpstr>1_ki_mall_vit</vt:lpstr>
      <vt:lpstr>Diagram</vt:lpstr>
      <vt:lpstr>Worksheet</vt:lpstr>
      <vt:lpstr>  WW-FINGERS </vt:lpstr>
      <vt:lpstr>Dementia prevention: global priority</vt:lpstr>
      <vt:lpstr>PowerPoint-presentation</vt:lpstr>
      <vt:lpstr>PowerPoint-presentation</vt:lpstr>
      <vt:lpstr>PowerPoint-presentation</vt:lpstr>
      <vt:lpstr>World Wide FINGERS (WW-FINGERS)</vt:lpstr>
      <vt:lpstr>World Wide FINGERS (WW-FINGERS)</vt:lpstr>
      <vt:lpstr>PowerPoint-presentation</vt:lpstr>
      <vt:lpstr>PowerPoint-presentation</vt:lpstr>
      <vt:lpstr>PowerPoint-presentation</vt:lpstr>
      <vt:lpstr>PowerPoint-presentation</vt:lpstr>
      <vt:lpstr>PowerPoint-presentation</vt:lpstr>
      <vt:lpstr>PowerPoint-presentation</vt:lpstr>
      <vt:lpstr>PowerPoint-presentation</vt:lpstr>
      <vt:lpstr>SINGapore intervention study to prevEnt coGnitive impairment and disability (SINGER) study</vt:lpstr>
      <vt:lpstr>European Dementia Prevention Initiative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Neerja Chowdhary</dc:creator>
  <cp:lastModifiedBy>Miia Kivipelto</cp:lastModifiedBy>
  <cp:revision>180</cp:revision>
  <dcterms:created xsi:type="dcterms:W3CDTF">2018-06-06T06:47:03Z</dcterms:created>
  <dcterms:modified xsi:type="dcterms:W3CDTF">2018-07-20T12:07:15Z</dcterms:modified>
</cp:coreProperties>
</file>