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6" r:id="rId2"/>
    <p:sldId id="386" r:id="rId3"/>
    <p:sldId id="313" r:id="rId4"/>
    <p:sldId id="411" r:id="rId5"/>
    <p:sldId id="416" r:id="rId6"/>
    <p:sldId id="404" r:id="rId7"/>
    <p:sldId id="363" r:id="rId8"/>
    <p:sldId id="340" r:id="rId9"/>
    <p:sldId id="341" r:id="rId10"/>
    <p:sldId id="342" r:id="rId11"/>
    <p:sldId id="414" r:id="rId12"/>
    <p:sldId id="415" r:id="rId13"/>
    <p:sldId id="399" r:id="rId14"/>
    <p:sldId id="392" r:id="rId15"/>
    <p:sldId id="408" r:id="rId16"/>
    <p:sldId id="389" r:id="rId17"/>
    <p:sldId id="406" r:id="rId18"/>
    <p:sldId id="354" r:id="rId19"/>
    <p:sldId id="405" r:id="rId20"/>
    <p:sldId id="315" r:id="rId21"/>
    <p:sldId id="385" r:id="rId22"/>
    <p:sldId id="401" r:id="rId23"/>
    <p:sldId id="402" r:id="rId24"/>
    <p:sldId id="403"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F86"/>
    <a:srgbClr val="FF3300"/>
    <a:srgbClr val="FF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87643" autoAdjust="0"/>
  </p:normalViewPr>
  <p:slideViewPr>
    <p:cSldViewPr>
      <p:cViewPr varScale="1">
        <p:scale>
          <a:sx n="83" d="100"/>
          <a:sy n="83" d="100"/>
        </p:scale>
        <p:origin x="1204" y="40"/>
      </p:cViewPr>
      <p:guideLst>
        <p:guide orient="horz" pos="2160"/>
        <p:guide pos="2880"/>
      </p:guideLst>
    </p:cSldViewPr>
  </p:slideViewPr>
  <p:outlineViewPr>
    <p:cViewPr>
      <p:scale>
        <a:sx n="33" d="100"/>
        <a:sy n="33" d="100"/>
      </p:scale>
      <p:origin x="0" y="-6468"/>
    </p:cViewPr>
  </p:outlin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F58F97F-81D4-4997-9B33-0086BEF1FC14}" type="datetimeFigureOut">
              <a:rPr lang="en-GB" smtClean="0"/>
              <a:t>22/07/2016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6684373-B66B-4BB4-811B-52DB223E66EA}" type="slidenum">
              <a:rPr lang="en-GB" smtClean="0"/>
              <a:t>‹#›</a:t>
            </a:fld>
            <a:endParaRPr lang="en-GB"/>
          </a:p>
        </p:txBody>
      </p:sp>
    </p:spTree>
    <p:extLst>
      <p:ext uri="{BB962C8B-B14F-4D97-AF65-F5344CB8AC3E}">
        <p14:creationId xmlns:p14="http://schemas.microsoft.com/office/powerpoint/2010/main" val="215112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our research needs over the next 5-10 years?</a:t>
            </a:r>
          </a:p>
          <a:p>
            <a:r>
              <a:rPr lang="en-GB" dirty="0" smtClean="0"/>
              <a:t>What is the first responsibility of the dementia research community?</a:t>
            </a:r>
          </a:p>
          <a:p>
            <a:r>
              <a:rPr lang="en-GB" dirty="0" smtClean="0"/>
              <a:t>	“To work together”  The politics of affection</a:t>
            </a:r>
            <a:endParaRPr lang="en-GB" dirty="0"/>
          </a:p>
        </p:txBody>
      </p:sp>
      <p:sp>
        <p:nvSpPr>
          <p:cNvPr id="4" name="Slide Number Placeholder 3"/>
          <p:cNvSpPr>
            <a:spLocks noGrp="1"/>
          </p:cNvSpPr>
          <p:nvPr>
            <p:ph type="sldNum" sz="quarter" idx="10"/>
          </p:nvPr>
        </p:nvSpPr>
        <p:spPr/>
        <p:txBody>
          <a:bodyPr/>
          <a:lstStyle/>
          <a:p>
            <a:fld id="{66684373-B66B-4BB4-811B-52DB223E66EA}" type="slidenum">
              <a:rPr lang="en-GB" smtClean="0"/>
              <a:t>1</a:t>
            </a:fld>
            <a:endParaRPr lang="en-GB"/>
          </a:p>
        </p:txBody>
      </p:sp>
    </p:spTree>
    <p:extLst>
      <p:ext uri="{BB962C8B-B14F-4D97-AF65-F5344CB8AC3E}">
        <p14:creationId xmlns:p14="http://schemas.microsoft.com/office/powerpoint/2010/main" val="167470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1B51453-0973-45CE-A7B6-EC8194593927}" type="slidenum">
              <a:rPr lang="en-GB" smtClean="0"/>
              <a:pPr/>
              <a:t>3</a:t>
            </a:fld>
            <a:endParaRPr lang="en-GB"/>
          </a:p>
        </p:txBody>
      </p:sp>
    </p:spTree>
    <p:extLst>
      <p:ext uri="{BB962C8B-B14F-4D97-AF65-F5344CB8AC3E}">
        <p14:creationId xmlns:p14="http://schemas.microsoft.com/office/powerpoint/2010/main" val="69404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ln/>
        </p:spPr>
      </p:sp>
      <p:sp>
        <p:nvSpPr>
          <p:cNvPr id="38915" name="Rectangle 3"/>
          <p:cNvSpPr>
            <a:spLocks noGrp="1"/>
          </p:cNvSpPr>
          <p:nvPr>
            <p:ph type="body" idx="1"/>
          </p:nvPr>
        </p:nvSpPr>
        <p:spPr>
          <a:noFill/>
          <a:ln/>
        </p:spPr>
        <p:txBody>
          <a:bodyPr/>
          <a:lstStyle/>
          <a:p>
            <a:pPr eaLnBrk="1" hangingPunct="1"/>
            <a:r>
              <a:rPr lang="en-GB" altLang="zh-CN" smtClean="0"/>
              <a:t>Data taken from the Prospective Studies Collaborative meta-analysis co-ordinated by CTSU, Oxford and illustrates graphically the need for very large sample sizes to reliably study </a:t>
            </a:r>
            <a:r>
              <a:rPr lang="en-GB" altLang="zh-CN" u="sng" smtClean="0"/>
              <a:t>interactions</a:t>
            </a:r>
            <a:r>
              <a:rPr lang="en-GB" altLang="zh-CN" smtClean="0"/>
              <a:t> (in this example the interaction between BP and age).</a:t>
            </a:r>
          </a:p>
          <a:p>
            <a:pPr eaLnBrk="1" hangingPunct="1"/>
            <a:endParaRPr lang="en-GB" altLang="zh-CN" smtClean="0"/>
          </a:p>
          <a:p>
            <a:pPr eaLnBrk="1" hangingPunct="1"/>
            <a:r>
              <a:rPr lang="en-GB" altLang="zh-CN" smtClean="0"/>
              <a:t>The first graph (All) shows the relationship between systolic BP and age on Ischemic Heart Disease (IHD – floating absolute risk) in 1-million people published in the Lancet in 2002 and the other two graphs show the same relationship in randomly selected samples of 500,000 and 50,000. The tight 95% Confidence Intervals illustrate the reliability of the large sample size in the first two graphs, but the sample in only 50,000 (which is still orders of magnitude larger than many studies) has very wide confidence intervals, particularly in younger people.</a:t>
            </a:r>
          </a:p>
          <a:p>
            <a:pPr eaLnBrk="1" hangingPunct="1"/>
            <a:endParaRPr lang="en-GB" altLang="zh-CN" smtClean="0"/>
          </a:p>
          <a:p>
            <a:pPr eaLnBrk="1" hangingPunct="1"/>
            <a:r>
              <a:rPr lang="en-GB" altLang="zh-CN" b="1" smtClean="0"/>
              <a:t>Key Message: studies </a:t>
            </a:r>
            <a:r>
              <a:rPr lang="en-GB" altLang="zh-CN" b="1" u="sng" smtClean="0"/>
              <a:t>at least as large as UK Biobank</a:t>
            </a:r>
            <a:r>
              <a:rPr lang="en-GB" altLang="zh-CN" b="1" smtClean="0"/>
              <a:t> are required to study gene-environment interactions and for many interactions reliable evidence will only be generated by combining data from 4-5 biobanks worldwide – this emphasises the need for harmonisation of biobanks at an international level.</a:t>
            </a:r>
            <a:endParaRPr lang="en-US" altLang="zh-CN" b="1" smtClean="0"/>
          </a:p>
        </p:txBody>
      </p:sp>
    </p:spTree>
    <p:extLst>
      <p:ext uri="{BB962C8B-B14F-4D97-AF65-F5344CB8AC3E}">
        <p14:creationId xmlns:p14="http://schemas.microsoft.com/office/powerpoint/2010/main" val="227337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684373-B66B-4BB4-811B-52DB223E66EA}" type="slidenum">
              <a:rPr lang="en-GB" smtClean="0"/>
              <a:t>7</a:t>
            </a:fld>
            <a:endParaRPr lang="en-GB"/>
          </a:p>
        </p:txBody>
      </p:sp>
    </p:spTree>
    <p:extLst>
      <p:ext uri="{BB962C8B-B14F-4D97-AF65-F5344CB8AC3E}">
        <p14:creationId xmlns:p14="http://schemas.microsoft.com/office/powerpoint/2010/main" val="190143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684373-B66B-4BB4-811B-52DB223E66EA}" type="slidenum">
              <a:rPr lang="en-GB" smtClean="0"/>
              <a:t>19</a:t>
            </a:fld>
            <a:endParaRPr lang="en-GB"/>
          </a:p>
        </p:txBody>
      </p:sp>
    </p:spTree>
    <p:extLst>
      <p:ext uri="{BB962C8B-B14F-4D97-AF65-F5344CB8AC3E}">
        <p14:creationId xmlns:p14="http://schemas.microsoft.com/office/powerpoint/2010/main" val="33185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A11B90-A00E-4BA7-8C42-7CC03D3A584D}"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22185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A11B90-A00E-4BA7-8C42-7CC03D3A584D}"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423215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A11B90-A00E-4BA7-8C42-7CC03D3A584D}"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29959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A11B90-A00E-4BA7-8C42-7CC03D3A584D}"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237201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A11B90-A00E-4BA7-8C42-7CC03D3A584D}" type="datetimeFigureOut">
              <a:rPr lang="en-GB" smtClean="0"/>
              <a:t>22/07/2016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331596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A11B90-A00E-4BA7-8C42-7CC03D3A584D}"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269175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A11B90-A00E-4BA7-8C42-7CC03D3A584D}" type="datetimeFigureOut">
              <a:rPr lang="en-GB" smtClean="0"/>
              <a:t>22/07/2016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327591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A11B90-A00E-4BA7-8C42-7CC03D3A584D}" type="datetimeFigureOut">
              <a:rPr lang="en-GB" smtClean="0"/>
              <a:t>22/07/2016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408593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11B90-A00E-4BA7-8C42-7CC03D3A584D}" type="datetimeFigureOut">
              <a:rPr lang="en-GB" smtClean="0"/>
              <a:t>22/07/2016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42250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11B90-A00E-4BA7-8C42-7CC03D3A584D}"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300863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11B90-A00E-4BA7-8C42-7CC03D3A584D}" type="datetimeFigureOut">
              <a:rPr lang="en-GB" smtClean="0"/>
              <a:t>22/07/2016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9D5E30-8A9F-4B5C-95DD-1B8E5FBFAFFB}" type="slidenum">
              <a:rPr lang="en-GB" smtClean="0"/>
              <a:t>‹#›</a:t>
            </a:fld>
            <a:endParaRPr lang="en-GB"/>
          </a:p>
        </p:txBody>
      </p:sp>
    </p:spTree>
    <p:extLst>
      <p:ext uri="{BB962C8B-B14F-4D97-AF65-F5344CB8AC3E}">
        <p14:creationId xmlns:p14="http://schemas.microsoft.com/office/powerpoint/2010/main" val="68984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11B90-A00E-4BA7-8C42-7CC03D3A584D}" type="datetimeFigureOut">
              <a:rPr lang="en-GB" smtClean="0"/>
              <a:t>22/07/2016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D5E30-8A9F-4B5C-95DD-1B8E5FBFAFFB}" type="slidenum">
              <a:rPr lang="en-GB" smtClean="0"/>
              <a:t>‹#›</a:t>
            </a:fld>
            <a:endParaRPr lang="en-GB"/>
          </a:p>
        </p:txBody>
      </p:sp>
    </p:spTree>
    <p:extLst>
      <p:ext uri="{BB962C8B-B14F-4D97-AF65-F5344CB8AC3E}">
        <p14:creationId xmlns:p14="http://schemas.microsoft.com/office/powerpoint/2010/main" val="21284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3.emf"/><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emf"/><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472" y="-1"/>
            <a:ext cx="9230252" cy="6904731"/>
          </a:xfrm>
          <a:prstGeom prst="rect">
            <a:avLst/>
          </a:prstGeom>
        </p:spPr>
      </p:pic>
      <p:pic>
        <p:nvPicPr>
          <p:cNvPr id="4" name="Picture 3"/>
          <p:cNvPicPr>
            <a:picLocks noChangeAspect="1"/>
          </p:cNvPicPr>
          <p:nvPr/>
        </p:nvPicPr>
        <p:blipFill>
          <a:blip r:embed="rId4">
            <a:alphaModFix amt="51000"/>
          </a:blip>
          <a:stretch>
            <a:fillRect/>
          </a:stretch>
        </p:blipFill>
        <p:spPr>
          <a:xfrm rot="21441616">
            <a:off x="336362" y="-6127410"/>
            <a:ext cx="12216732" cy="10219766"/>
          </a:xfrm>
          <a:prstGeom prst="rect">
            <a:avLst/>
          </a:prstGeom>
        </p:spPr>
      </p:pic>
      <p:pic>
        <p:nvPicPr>
          <p:cNvPr id="3" name="Picture 2"/>
          <p:cNvPicPr>
            <a:picLocks noChangeAspect="1"/>
          </p:cNvPicPr>
          <p:nvPr/>
        </p:nvPicPr>
        <p:blipFill>
          <a:blip r:embed="rId5"/>
          <a:stretch>
            <a:fillRect/>
          </a:stretch>
        </p:blipFill>
        <p:spPr>
          <a:xfrm>
            <a:off x="1545936" y="2489743"/>
            <a:ext cx="6039428" cy="1878516"/>
          </a:xfrm>
          <a:prstGeom prst="rect">
            <a:avLst/>
          </a:prstGeom>
        </p:spPr>
      </p:pic>
      <p:sp>
        <p:nvSpPr>
          <p:cNvPr id="5" name="TextBox 4"/>
          <p:cNvSpPr txBox="1"/>
          <p:nvPr/>
        </p:nvSpPr>
        <p:spPr>
          <a:xfrm>
            <a:off x="2483768" y="4872489"/>
            <a:ext cx="6634445" cy="1384995"/>
          </a:xfrm>
          <a:prstGeom prst="rect">
            <a:avLst/>
          </a:prstGeom>
          <a:noFill/>
        </p:spPr>
        <p:txBody>
          <a:bodyPr wrap="none" rtlCol="0">
            <a:spAutoFit/>
          </a:bodyPr>
          <a:lstStyle/>
          <a:p>
            <a:r>
              <a:rPr lang="en-GB" sz="2800" dirty="0" smtClean="0">
                <a:solidFill>
                  <a:schemeClr val="bg1"/>
                </a:solidFill>
              </a:rPr>
              <a:t>Creating the context for a new generation of</a:t>
            </a:r>
          </a:p>
          <a:p>
            <a:r>
              <a:rPr lang="en-GB" sz="2800" dirty="0">
                <a:solidFill>
                  <a:schemeClr val="bg1"/>
                </a:solidFill>
              </a:rPr>
              <a:t>h</a:t>
            </a:r>
            <a:r>
              <a:rPr lang="en-GB" sz="2800" dirty="0" smtClean="0">
                <a:solidFill>
                  <a:schemeClr val="bg1"/>
                </a:solidFill>
              </a:rPr>
              <a:t>ighly targeted, highly informative</a:t>
            </a:r>
          </a:p>
          <a:p>
            <a:r>
              <a:rPr lang="en-GB" sz="2800" dirty="0">
                <a:solidFill>
                  <a:schemeClr val="bg1"/>
                </a:solidFill>
              </a:rPr>
              <a:t>c</a:t>
            </a:r>
            <a:r>
              <a:rPr lang="en-GB" sz="2800" dirty="0" smtClean="0">
                <a:solidFill>
                  <a:schemeClr val="bg1"/>
                </a:solidFill>
              </a:rPr>
              <a:t>linical trials </a:t>
            </a:r>
            <a:endParaRPr lang="en-GB" sz="2800" dirty="0">
              <a:solidFill>
                <a:schemeClr val="bg1"/>
              </a:solidFill>
            </a:endParaRPr>
          </a:p>
        </p:txBody>
      </p:sp>
    </p:spTree>
    <p:extLst>
      <p:ext uri="{BB962C8B-B14F-4D97-AF65-F5344CB8AC3E}">
        <p14:creationId xmlns:p14="http://schemas.microsoft.com/office/powerpoint/2010/main" val="90023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131242" y="4996653"/>
            <a:ext cx="3282315" cy="2461260"/>
          </a:xfrm>
          <a:prstGeom prst="rect">
            <a:avLst/>
          </a:prstGeom>
        </p:spPr>
      </p:pic>
      <p:sp>
        <p:nvSpPr>
          <p:cNvPr id="2" name="Title 1"/>
          <p:cNvSpPr>
            <a:spLocks noGrp="1"/>
          </p:cNvSpPr>
          <p:nvPr>
            <p:ph type="title"/>
          </p:nvPr>
        </p:nvSpPr>
        <p:spPr>
          <a:xfrm>
            <a:off x="-17608" y="0"/>
            <a:ext cx="9161608" cy="1143000"/>
          </a:xfrm>
        </p:spPr>
        <p:txBody>
          <a:bodyPr>
            <a:normAutofit/>
          </a:bodyPr>
          <a:lstStyle/>
          <a:p>
            <a:pPr algn="l"/>
            <a:r>
              <a:rPr lang="en-GB" sz="3200" b="1" dirty="0" smtClean="0">
                <a:solidFill>
                  <a:srgbClr val="EB0F86"/>
                </a:solidFill>
                <a:latin typeface="Arial" panose="020B0604020202020204" pitchFamily="34" charset="0"/>
                <a:cs typeface="Arial" panose="020B0604020202020204" pitchFamily="34" charset="0"/>
              </a:rPr>
              <a:t>Technology networks: Informatics (5 centre)</a:t>
            </a:r>
            <a:endParaRPr lang="en-GB" sz="3200" b="1" dirty="0">
              <a:solidFill>
                <a:srgbClr val="EB0F8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rmAutofit/>
          </a:bodyPr>
          <a:lstStyle/>
          <a:p>
            <a:r>
              <a:rPr lang="en-GB" dirty="0" smtClean="0"/>
              <a:t>&gt;30 Cohorts 				(Swansea)</a:t>
            </a:r>
          </a:p>
          <a:p>
            <a:r>
              <a:rPr lang="en-GB" dirty="0" smtClean="0"/>
              <a:t>Imaging and EHR linkage		(Oxford)</a:t>
            </a:r>
          </a:p>
          <a:p>
            <a:r>
              <a:rPr lang="en-GB" dirty="0" smtClean="0"/>
              <a:t>Wearable and other Devices 	(Manchester)</a:t>
            </a:r>
          </a:p>
          <a:p>
            <a:r>
              <a:rPr lang="en-GB" dirty="0" smtClean="0"/>
              <a:t>Genomics				(Cardiff)</a:t>
            </a:r>
          </a:p>
          <a:p>
            <a:r>
              <a:rPr lang="en-GB" dirty="0" smtClean="0"/>
              <a:t>Tissue and Brain banking		(Bristol)</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648099"/>
            <a:ext cx="2857500" cy="1905000"/>
          </a:xfrm>
          <a:prstGeom prst="rect">
            <a:avLst/>
          </a:prstGeom>
        </p:spPr>
      </p:pic>
    </p:spTree>
    <p:extLst>
      <p:ext uri="{BB962C8B-B14F-4D97-AF65-F5344CB8AC3E}">
        <p14:creationId xmlns:p14="http://schemas.microsoft.com/office/powerpoint/2010/main" val="259340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9158" y="5420"/>
            <a:ext cx="9045653" cy="646331"/>
          </a:xfrm>
          <a:prstGeom prst="rect">
            <a:avLst/>
          </a:prstGeom>
        </p:spPr>
        <p:txBody>
          <a:bodyPr wrap="square">
            <a:spAutoFit/>
          </a:bodyPr>
          <a:lstStyle/>
          <a:p>
            <a:r>
              <a:rPr lang="en-US" sz="3600" b="1" dirty="0" smtClean="0">
                <a:solidFill>
                  <a:srgbClr val="EB0F86"/>
                </a:solidFill>
                <a:latin typeface="Arial"/>
                <a:cs typeface="Arial"/>
              </a:rPr>
              <a:t>Highly </a:t>
            </a:r>
            <a:r>
              <a:rPr lang="en-US" sz="3600" b="1" dirty="0" err="1" smtClean="0">
                <a:solidFill>
                  <a:srgbClr val="EB0F86"/>
                </a:solidFill>
                <a:latin typeface="Arial"/>
                <a:cs typeface="Arial"/>
              </a:rPr>
              <a:t>characterised</a:t>
            </a:r>
            <a:r>
              <a:rPr lang="en-US" sz="3600" b="1" dirty="0" smtClean="0">
                <a:solidFill>
                  <a:srgbClr val="EB0F86"/>
                </a:solidFill>
                <a:latin typeface="Arial"/>
                <a:cs typeface="Arial"/>
              </a:rPr>
              <a:t> trials recruitment</a:t>
            </a:r>
            <a:endParaRPr lang="en-US" sz="3600" b="1" dirty="0">
              <a:solidFill>
                <a:schemeClr val="bg1"/>
              </a:solidFill>
              <a:latin typeface="Arial"/>
              <a:cs typeface="Aria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131242" y="4996653"/>
            <a:ext cx="3282315" cy="24612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96" y="967953"/>
            <a:ext cx="6054834" cy="5330985"/>
          </a:xfrm>
          <a:prstGeom prst="rect">
            <a:avLst/>
          </a:prstGeom>
        </p:spPr>
      </p:pic>
    </p:spTree>
    <p:extLst>
      <p:ext uri="{BB962C8B-B14F-4D97-AF65-F5344CB8AC3E}">
        <p14:creationId xmlns:p14="http://schemas.microsoft.com/office/powerpoint/2010/main" val="48358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9158" y="5420"/>
            <a:ext cx="9045653" cy="646331"/>
          </a:xfrm>
          <a:prstGeom prst="rect">
            <a:avLst/>
          </a:prstGeom>
        </p:spPr>
        <p:txBody>
          <a:bodyPr wrap="square">
            <a:spAutoFit/>
          </a:bodyPr>
          <a:lstStyle/>
          <a:p>
            <a:r>
              <a:rPr lang="en-US" sz="3600" b="1" dirty="0" smtClean="0">
                <a:solidFill>
                  <a:srgbClr val="EB0F86"/>
                </a:solidFill>
                <a:latin typeface="Arial"/>
                <a:cs typeface="Arial"/>
              </a:rPr>
              <a:t>Highly </a:t>
            </a:r>
            <a:r>
              <a:rPr lang="en-US" sz="3600" b="1" dirty="0" err="1" smtClean="0">
                <a:solidFill>
                  <a:srgbClr val="EB0F86"/>
                </a:solidFill>
                <a:latin typeface="Arial"/>
                <a:cs typeface="Arial"/>
              </a:rPr>
              <a:t>characterised</a:t>
            </a:r>
            <a:r>
              <a:rPr lang="en-US" sz="3600" b="1" dirty="0" smtClean="0">
                <a:solidFill>
                  <a:srgbClr val="EB0F86"/>
                </a:solidFill>
                <a:latin typeface="Arial"/>
                <a:cs typeface="Arial"/>
              </a:rPr>
              <a:t> trials recruitment</a:t>
            </a:r>
            <a:endParaRPr lang="en-US" sz="3600" b="1" dirty="0">
              <a:solidFill>
                <a:schemeClr val="bg1"/>
              </a:solidFill>
              <a:latin typeface="Arial"/>
              <a:cs typeface="Aria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131242" y="4996653"/>
            <a:ext cx="3282315" cy="24612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96" y="967953"/>
            <a:ext cx="6054834" cy="5330985"/>
          </a:xfrm>
          <a:prstGeom prst="rect">
            <a:avLst/>
          </a:prstGeom>
        </p:spPr>
      </p:pic>
      <p:sp>
        <p:nvSpPr>
          <p:cNvPr id="8" name="Oval 7"/>
          <p:cNvSpPr/>
          <p:nvPr/>
        </p:nvSpPr>
        <p:spPr>
          <a:xfrm>
            <a:off x="4932040" y="2104122"/>
            <a:ext cx="720080" cy="720080"/>
          </a:xfrm>
          <a:prstGeom prst="ellipse">
            <a:avLst/>
          </a:prstGeom>
          <a:solidFill>
            <a:schemeClr val="accent1">
              <a:alpha val="22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065857" y="2338639"/>
            <a:ext cx="720080" cy="720080"/>
          </a:xfrm>
          <a:prstGeom prst="ellipse">
            <a:avLst/>
          </a:prstGeom>
          <a:solidFill>
            <a:schemeClr val="accent1">
              <a:alpha val="22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408204" y="1270130"/>
            <a:ext cx="2241280" cy="1200329"/>
          </a:xfrm>
          <a:prstGeom prst="rect">
            <a:avLst/>
          </a:prstGeom>
          <a:noFill/>
        </p:spPr>
        <p:txBody>
          <a:bodyPr wrap="square" rtlCol="0">
            <a:spAutoFit/>
          </a:bodyPr>
          <a:lstStyle/>
          <a:p>
            <a:r>
              <a:rPr lang="en-GB" dirty="0" smtClean="0"/>
              <a:t>Deep and Frequent</a:t>
            </a:r>
          </a:p>
          <a:p>
            <a:r>
              <a:rPr lang="en-GB" dirty="0" smtClean="0"/>
              <a:t>Phenotyping study</a:t>
            </a:r>
          </a:p>
          <a:p>
            <a:endParaRPr lang="en-GB" dirty="0"/>
          </a:p>
          <a:p>
            <a:r>
              <a:rPr lang="en-GB" dirty="0" smtClean="0"/>
              <a:t>    EPAD adaptive trial</a:t>
            </a:r>
            <a:endParaRPr lang="en-GB" dirty="0"/>
          </a:p>
        </p:txBody>
      </p:sp>
      <p:cxnSp>
        <p:nvCxnSpPr>
          <p:cNvPr id="14" name="Straight Arrow Connector 13"/>
          <p:cNvCxnSpPr/>
          <p:nvPr/>
        </p:nvCxnSpPr>
        <p:spPr>
          <a:xfrm flipH="1">
            <a:off x="5425897" y="1675997"/>
            <a:ext cx="792088"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092280" y="3884644"/>
            <a:ext cx="792088"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763351" y="2473832"/>
            <a:ext cx="735782" cy="229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020272" y="3645024"/>
            <a:ext cx="1017144"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23"/>
            <a:ext cx="9144000" cy="1143000"/>
          </a:xfrm>
        </p:spPr>
        <p:txBody>
          <a:bodyPr>
            <a:normAutofit fontScale="90000"/>
          </a:bodyPr>
          <a:lstStyle/>
          <a:p>
            <a:pPr algn="l"/>
            <a:r>
              <a:rPr lang="en-US" sz="4000" b="1" dirty="0" smtClean="0">
                <a:solidFill>
                  <a:srgbClr val="EB0F86"/>
                </a:solidFill>
                <a:latin typeface="Arial"/>
                <a:cs typeface="Arial"/>
              </a:rPr>
              <a:t>Risk stratification for clinical studies </a:t>
            </a:r>
            <a:br>
              <a:rPr lang="en-US" sz="4000" b="1" dirty="0" smtClean="0">
                <a:solidFill>
                  <a:srgbClr val="EB0F86"/>
                </a:solidFill>
                <a:latin typeface="Arial"/>
                <a:cs typeface="Arial"/>
              </a:rPr>
            </a:br>
            <a:r>
              <a:rPr lang="en-US" sz="4000" b="1" dirty="0">
                <a:solidFill>
                  <a:srgbClr val="EB0F86"/>
                </a:solidFill>
                <a:latin typeface="Arial"/>
                <a:cs typeface="Arial"/>
              </a:rPr>
              <a:t>(</a:t>
            </a:r>
            <a:r>
              <a:rPr lang="en-US" sz="4000" b="1" dirty="0" smtClean="0">
                <a:solidFill>
                  <a:srgbClr val="EB0F86"/>
                </a:solidFill>
                <a:latin typeface="Arial"/>
                <a:cs typeface="Arial"/>
              </a:rPr>
              <a:t>and in silico experiments)</a:t>
            </a:r>
            <a:endParaRPr lang="en-GB" sz="4000" dirty="0"/>
          </a:p>
        </p:txBody>
      </p:sp>
      <p:graphicFrame>
        <p:nvGraphicFramePr>
          <p:cNvPr id="4" name="Content Placeholder 3"/>
          <p:cNvGraphicFramePr>
            <a:graphicFrameLocks noGrp="1"/>
          </p:cNvGraphicFramePr>
          <p:nvPr>
            <p:ph idx="1"/>
            <p:extLst/>
          </p:nvPr>
        </p:nvGraphicFramePr>
        <p:xfrm>
          <a:off x="1187624" y="2348880"/>
          <a:ext cx="6480720" cy="2859095"/>
        </p:xfrm>
        <a:graphic>
          <a:graphicData uri="http://schemas.openxmlformats.org/drawingml/2006/table">
            <a:tbl>
              <a:tblPr firstRow="1" bandRow="1">
                <a:tableStyleId>{5C22544A-7EE6-4342-B048-85BDC9FD1C3A}</a:tableStyleId>
              </a:tblPr>
              <a:tblGrid>
                <a:gridCol w="4803508"/>
                <a:gridCol w="1677212"/>
              </a:tblGrid>
              <a:tr h="592740">
                <a:tc>
                  <a:txBody>
                    <a:bodyPr/>
                    <a:lstStyle/>
                    <a:p>
                      <a:pPr algn="ctr"/>
                      <a:r>
                        <a:rPr lang="en-GB" sz="2800" dirty="0" smtClean="0"/>
                        <a:t>Sample</a:t>
                      </a:r>
                      <a:endParaRPr lang="en-GB" sz="2800" dirty="0"/>
                    </a:p>
                  </a:txBody>
                  <a:tcPr/>
                </a:tc>
                <a:tc>
                  <a:txBody>
                    <a:bodyPr/>
                    <a:lstStyle/>
                    <a:p>
                      <a:pPr algn="ctr"/>
                      <a:r>
                        <a:rPr lang="en-GB" sz="2800" dirty="0" smtClean="0"/>
                        <a:t>N</a:t>
                      </a:r>
                      <a:endParaRPr lang="en-GB" sz="2800" dirty="0"/>
                    </a:p>
                  </a:txBody>
                  <a:tcPr/>
                </a:tc>
              </a:tr>
              <a:tr h="453271">
                <a:tc>
                  <a:txBody>
                    <a:bodyPr/>
                    <a:lstStyle/>
                    <a:p>
                      <a:r>
                        <a:rPr lang="en-GB" sz="2000" dirty="0" smtClean="0"/>
                        <a:t>UKB base population</a:t>
                      </a:r>
                      <a:endParaRPr lang="en-GB" sz="2000" dirty="0"/>
                    </a:p>
                  </a:txBody>
                  <a:tcPr/>
                </a:tc>
                <a:tc>
                  <a:txBody>
                    <a:bodyPr/>
                    <a:lstStyle/>
                    <a:p>
                      <a:pPr algn="r"/>
                      <a:r>
                        <a:rPr lang="en-GB" sz="2000" dirty="0" smtClean="0"/>
                        <a:t>502,713</a:t>
                      </a:r>
                      <a:endParaRPr lang="en-GB" sz="2000" dirty="0"/>
                    </a:p>
                  </a:txBody>
                  <a:tcPr/>
                </a:tc>
              </a:tr>
              <a:tr h="453271">
                <a:tc>
                  <a:txBody>
                    <a:bodyPr/>
                    <a:lstStyle/>
                    <a:p>
                      <a:r>
                        <a:rPr lang="en-GB" sz="2000" dirty="0" smtClean="0"/>
                        <a:t>Episodic memory</a:t>
                      </a:r>
                      <a:endParaRPr lang="en-GB" sz="2000" dirty="0"/>
                    </a:p>
                  </a:txBody>
                  <a:tcPr/>
                </a:tc>
                <a:tc>
                  <a:txBody>
                    <a:bodyPr/>
                    <a:lstStyle/>
                    <a:p>
                      <a:pPr algn="r"/>
                      <a:r>
                        <a:rPr lang="en-GB" sz="2000" dirty="0" smtClean="0"/>
                        <a:t>498,053</a:t>
                      </a:r>
                      <a:endParaRPr lang="en-GB" sz="2000" dirty="0"/>
                    </a:p>
                  </a:txBody>
                  <a:tcPr/>
                </a:tc>
              </a:tr>
              <a:tr h="453271">
                <a:tc>
                  <a:txBody>
                    <a:bodyPr/>
                    <a:lstStyle/>
                    <a:p>
                      <a:r>
                        <a:rPr lang="en-GB" sz="2000" dirty="0" smtClean="0"/>
                        <a:t>Episodic memory &gt;2 SD below mean</a:t>
                      </a:r>
                      <a:endParaRPr lang="en-GB" sz="2000" dirty="0"/>
                    </a:p>
                  </a:txBody>
                  <a:tcPr/>
                </a:tc>
                <a:tc>
                  <a:txBody>
                    <a:bodyPr/>
                    <a:lstStyle/>
                    <a:p>
                      <a:pPr algn="r"/>
                      <a:r>
                        <a:rPr lang="en-GB" sz="2000" dirty="0" smtClean="0"/>
                        <a:t>17,096</a:t>
                      </a:r>
                      <a:endParaRPr lang="en-GB" sz="2000" dirty="0"/>
                    </a:p>
                  </a:txBody>
                  <a:tcPr/>
                </a:tc>
              </a:tr>
              <a:tr h="453271">
                <a:tc>
                  <a:txBody>
                    <a:bodyPr/>
                    <a:lstStyle/>
                    <a:p>
                      <a:r>
                        <a:rPr lang="en-GB" sz="2000" baseline="0" dirty="0" smtClean="0"/>
                        <a:t>…… plus  age 55 years+</a:t>
                      </a:r>
                      <a:endParaRPr lang="en-GB" sz="2000" dirty="0"/>
                    </a:p>
                  </a:txBody>
                  <a:tcPr/>
                </a:tc>
                <a:tc>
                  <a:txBody>
                    <a:bodyPr/>
                    <a:lstStyle/>
                    <a:p>
                      <a:pPr algn="r"/>
                      <a:r>
                        <a:rPr lang="en-GB" sz="2000" dirty="0" smtClean="0"/>
                        <a:t>12,447</a:t>
                      </a:r>
                      <a:endParaRPr lang="en-GB" sz="2000" dirty="0"/>
                    </a:p>
                  </a:txBody>
                  <a:tcPr/>
                </a:tc>
              </a:tr>
              <a:tr h="453271">
                <a:tc>
                  <a:txBody>
                    <a:bodyPr/>
                    <a:lstStyle/>
                    <a:p>
                      <a:r>
                        <a:rPr lang="en-GB" sz="2000" dirty="0" smtClean="0"/>
                        <a:t>…… plus APOE4 carrier (20%)</a:t>
                      </a:r>
                      <a:endParaRPr lang="en-GB" sz="2000" dirty="0"/>
                    </a:p>
                  </a:txBody>
                  <a:tcPr/>
                </a:tc>
                <a:tc>
                  <a:txBody>
                    <a:bodyPr/>
                    <a:lstStyle/>
                    <a:p>
                      <a:pPr algn="r"/>
                      <a:r>
                        <a:rPr lang="en-GB" sz="2000" dirty="0" smtClean="0"/>
                        <a:t>2,489</a:t>
                      </a:r>
                      <a:endParaRPr lang="en-GB" sz="2000" dirty="0"/>
                    </a:p>
                  </a:txBody>
                  <a:tcPr/>
                </a:tc>
              </a:tr>
            </a:tbl>
          </a:graphicData>
        </a:graphic>
      </p:graphicFrame>
    </p:spTree>
    <p:extLst>
      <p:ext uri="{BB962C8B-B14F-4D97-AF65-F5344CB8AC3E}">
        <p14:creationId xmlns:p14="http://schemas.microsoft.com/office/powerpoint/2010/main" val="583707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131242" y="4996653"/>
            <a:ext cx="3282315" cy="2461260"/>
          </a:xfrm>
          <a:prstGeom prst="rect">
            <a:avLst/>
          </a:prstGeom>
        </p:spPr>
      </p:pic>
      <p:sp>
        <p:nvSpPr>
          <p:cNvPr id="2" name="Title 1"/>
          <p:cNvSpPr>
            <a:spLocks noGrp="1"/>
          </p:cNvSpPr>
          <p:nvPr>
            <p:ph type="title"/>
          </p:nvPr>
        </p:nvSpPr>
        <p:spPr>
          <a:xfrm>
            <a:off x="-17608" y="0"/>
            <a:ext cx="8229600" cy="1143000"/>
          </a:xfrm>
        </p:spPr>
        <p:txBody>
          <a:bodyPr>
            <a:normAutofit/>
          </a:bodyPr>
          <a:lstStyle/>
          <a:p>
            <a:pPr algn="l"/>
            <a:r>
              <a:rPr lang="en-GB" b="1" dirty="0" smtClean="0">
                <a:solidFill>
                  <a:srgbClr val="EB0F86"/>
                </a:solidFill>
              </a:rPr>
              <a:t>Progress</a:t>
            </a:r>
            <a:endParaRPr lang="en-GB" b="1" dirty="0">
              <a:solidFill>
                <a:srgbClr val="EB0F86"/>
              </a:solidFill>
            </a:endParaRPr>
          </a:p>
        </p:txBody>
      </p:sp>
      <p:sp>
        <p:nvSpPr>
          <p:cNvPr id="3" name="Content Placeholder 2"/>
          <p:cNvSpPr>
            <a:spLocks noGrp="1"/>
          </p:cNvSpPr>
          <p:nvPr>
            <p:ph idx="1"/>
          </p:nvPr>
        </p:nvSpPr>
        <p:spPr>
          <a:xfrm>
            <a:off x="467544" y="1147617"/>
            <a:ext cx="8507288" cy="4525963"/>
          </a:xfrm>
        </p:spPr>
        <p:txBody>
          <a:bodyPr>
            <a:normAutofit fontScale="85000" lnSpcReduction="20000"/>
          </a:bodyPr>
          <a:lstStyle/>
          <a:p>
            <a:r>
              <a:rPr lang="en-GB" dirty="0" smtClean="0"/>
              <a:t>Data access</a:t>
            </a:r>
          </a:p>
          <a:p>
            <a:pPr lvl="1"/>
            <a:r>
              <a:rPr lang="en-GB" dirty="0" smtClean="0"/>
              <a:t>Informatics infrastructure complete</a:t>
            </a:r>
          </a:p>
          <a:p>
            <a:pPr lvl="1"/>
            <a:r>
              <a:rPr lang="en-GB" dirty="0" smtClean="0"/>
              <a:t>Legal agreements being finalised</a:t>
            </a:r>
          </a:p>
          <a:p>
            <a:pPr lvl="1"/>
            <a:r>
              <a:rPr lang="en-GB" dirty="0" smtClean="0"/>
              <a:t>Early adopter cohorts ready to upload data</a:t>
            </a:r>
          </a:p>
          <a:p>
            <a:pPr lvl="1"/>
            <a:r>
              <a:rPr lang="en-GB" dirty="0" smtClean="0"/>
              <a:t>Early grant success (IMI ROADS≈€4M)</a:t>
            </a:r>
          </a:p>
          <a:p>
            <a:r>
              <a:rPr lang="en-GB" dirty="0" smtClean="0"/>
              <a:t>Networks</a:t>
            </a:r>
          </a:p>
          <a:p>
            <a:pPr lvl="1"/>
            <a:r>
              <a:rPr lang="en-GB" dirty="0" smtClean="0"/>
              <a:t>procurement complete</a:t>
            </a:r>
          </a:p>
          <a:p>
            <a:pPr lvl="1"/>
            <a:r>
              <a:rPr lang="en-GB" dirty="0" smtClean="0"/>
              <a:t>Early grant success (MRC≈£2M)</a:t>
            </a:r>
          </a:p>
          <a:p>
            <a:r>
              <a:rPr lang="en-GB" dirty="0" smtClean="0"/>
              <a:t>Experimental medicine</a:t>
            </a:r>
          </a:p>
          <a:p>
            <a:pPr lvl="1"/>
            <a:r>
              <a:rPr lang="en-GB" dirty="0" smtClean="0"/>
              <a:t>Groups formed and programmes initiated</a:t>
            </a:r>
          </a:p>
          <a:p>
            <a:pPr lvl="1"/>
            <a:r>
              <a:rPr lang="en-GB" dirty="0" smtClean="0"/>
              <a:t>Early grant success (MRC≈ £6M)</a:t>
            </a:r>
          </a:p>
          <a:p>
            <a:pPr lvl="1"/>
            <a:endParaRPr lang="en-GB" dirty="0" smtClean="0"/>
          </a:p>
        </p:txBody>
      </p:sp>
    </p:spTree>
    <p:extLst>
      <p:ext uri="{BB962C8B-B14F-4D97-AF65-F5344CB8AC3E}">
        <p14:creationId xmlns:p14="http://schemas.microsoft.com/office/powerpoint/2010/main" val="1314062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6131242" y="4996653"/>
            <a:ext cx="3282315" cy="2461260"/>
          </a:xfrm>
          <a:prstGeom prst="rect">
            <a:avLst/>
          </a:prstGeom>
        </p:spPr>
      </p:pic>
      <p:sp>
        <p:nvSpPr>
          <p:cNvPr id="13" name="Title 12"/>
          <p:cNvSpPr>
            <a:spLocks noGrp="1"/>
          </p:cNvSpPr>
          <p:nvPr>
            <p:ph type="title"/>
          </p:nvPr>
        </p:nvSpPr>
        <p:spPr>
          <a:xfrm>
            <a:off x="0" y="0"/>
            <a:ext cx="8229600" cy="1143000"/>
          </a:xfrm>
        </p:spPr>
        <p:txBody>
          <a:bodyPr>
            <a:normAutofit/>
          </a:bodyPr>
          <a:lstStyle/>
          <a:p>
            <a:pPr algn="l"/>
            <a:r>
              <a:rPr lang="en-US" sz="3600" b="1" dirty="0" smtClean="0">
                <a:solidFill>
                  <a:srgbClr val="EB0F86"/>
                </a:solidFill>
                <a:latin typeface="Arial"/>
                <a:cs typeface="Arial"/>
              </a:rPr>
              <a:t>Opportunities: collaboration</a:t>
            </a:r>
            <a:endParaRPr lang="en-GB" sz="3600" dirty="0"/>
          </a:p>
        </p:txBody>
      </p:sp>
      <p:sp>
        <p:nvSpPr>
          <p:cNvPr id="2" name="Content Placeholder 1"/>
          <p:cNvSpPr>
            <a:spLocks noGrp="1"/>
          </p:cNvSpPr>
          <p:nvPr>
            <p:ph idx="1"/>
          </p:nvPr>
        </p:nvSpPr>
        <p:spPr>
          <a:xfrm>
            <a:off x="467544" y="1340768"/>
            <a:ext cx="8229600" cy="4525963"/>
          </a:xfrm>
        </p:spPr>
        <p:txBody>
          <a:bodyPr/>
          <a:lstStyle/>
          <a:p>
            <a:r>
              <a:rPr lang="en-GB" dirty="0" smtClean="0"/>
              <a:t>Data access</a:t>
            </a:r>
          </a:p>
          <a:p>
            <a:pPr lvl="1"/>
            <a:r>
              <a:rPr lang="en-GB" dirty="0" smtClean="0"/>
              <a:t>Register as a scientist through the website</a:t>
            </a:r>
          </a:p>
          <a:p>
            <a:pPr lvl="1"/>
            <a:r>
              <a:rPr lang="en-GB" dirty="0" smtClean="0"/>
              <a:t>Apply for data access through the portal</a:t>
            </a:r>
          </a:p>
          <a:p>
            <a:pPr lvl="1"/>
            <a:r>
              <a:rPr lang="en-GB" dirty="0" smtClean="0"/>
              <a:t>Portal goes live imminently</a:t>
            </a:r>
          </a:p>
          <a:p>
            <a:r>
              <a:rPr lang="en-GB" dirty="0" smtClean="0"/>
              <a:t>Cross-initiative partnerships</a:t>
            </a:r>
          </a:p>
          <a:p>
            <a:pPr lvl="1"/>
            <a:r>
              <a:rPr lang="en-GB" dirty="0" smtClean="0"/>
              <a:t>Canada: CCNA, CLSA</a:t>
            </a:r>
          </a:p>
          <a:p>
            <a:pPr lvl="1"/>
            <a:r>
              <a:rPr lang="en-GB" dirty="0" smtClean="0"/>
              <a:t>USA: ADNI, GAAIN</a:t>
            </a:r>
          </a:p>
          <a:p>
            <a:pPr lvl="1"/>
            <a:r>
              <a:rPr lang="en-GB" dirty="0" smtClean="0"/>
              <a:t>Europe: MEMENTO, DZNE, ROADS</a:t>
            </a:r>
            <a:endParaRPr lang="en-GB" dirty="0"/>
          </a:p>
        </p:txBody>
      </p:sp>
    </p:spTree>
    <p:extLst>
      <p:ext uri="{BB962C8B-B14F-4D97-AF65-F5344CB8AC3E}">
        <p14:creationId xmlns:p14="http://schemas.microsoft.com/office/powerpoint/2010/main" val="1684410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70" y="38275"/>
            <a:ext cx="9230252" cy="6904731"/>
          </a:xfrm>
          <a:prstGeom prst="rect">
            <a:avLst/>
          </a:prstGeom>
        </p:spPr>
      </p:pic>
      <p:pic>
        <p:nvPicPr>
          <p:cNvPr id="7" name="Picture 6"/>
          <p:cNvPicPr>
            <a:picLocks noChangeAspect="1"/>
          </p:cNvPicPr>
          <p:nvPr/>
        </p:nvPicPr>
        <p:blipFill>
          <a:blip r:embed="rId3"/>
          <a:stretch>
            <a:fillRect/>
          </a:stretch>
        </p:blipFill>
        <p:spPr>
          <a:xfrm>
            <a:off x="2368717" y="413656"/>
            <a:ext cx="4712992" cy="1465939"/>
          </a:xfrm>
          <a:prstGeom prst="rect">
            <a:avLst/>
          </a:prstGeom>
        </p:spPr>
      </p:pic>
      <p:pic>
        <p:nvPicPr>
          <p:cNvPr id="8" name="Picture 9" descr="http://www.dementiasplatform.uk/wp-content/uploads/2015/04/araclon-biote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12" y="1541046"/>
            <a:ext cx="2157581" cy="664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descr="http://www.dementiasplatform.uk/wp-content/uploads/2015/04/somalog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130" y="2506507"/>
            <a:ext cx="2058387" cy="4199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S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3452" y="1568453"/>
            <a:ext cx="1327319" cy="11377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www.dementiasplatform.uk/wp-content/uploads/2015/04/ixic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4029" y="2020209"/>
            <a:ext cx="2227097" cy="6859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1" descr="http://www.dementiasplatform.uk/wp-content/uploads/2015/04/uc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583" y="5494964"/>
            <a:ext cx="22764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 descr="http://www.dementiasplatform.uk/wp-content/uploads/2015/04/johns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8419" y="3825812"/>
            <a:ext cx="2809771" cy="6743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www.dementiasplatform.uk/wp-content/uploads/2015/04/medimmun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1641" y="4778433"/>
            <a:ext cx="23812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http://www.dementiasplatform.uk/wp-content/uploads/2015/04/oxfordun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2557" y="4490447"/>
            <a:ext cx="14668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http://www.dementiasplatform.uk/wp-content/uploads/2015/04/swansea.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772" y="3920706"/>
            <a:ext cx="1929945" cy="11811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http://www.dementiasplatform.uk/wp-content/uploads/2015/04/edinburgh.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99089" y="2849380"/>
            <a:ext cx="200977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7" descr="http://www.dementiasplatform.uk/wp-content/uploads/2015/04/newcastl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3544" y="2920933"/>
            <a:ext cx="2381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www.dementiasplatform.uk/wp-content/uploads/2015/04/imperial-college-ld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4318" y="3143524"/>
            <a:ext cx="2381250"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www.dementiasplatform.uk/wp-content/uploads/2015/04/cambridge_uni.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033" y="5271127"/>
            <a:ext cx="23812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http://www.dementiasplatform.uk/wp-content/uploads/2015/04/cardiff.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99416" y="4749858"/>
            <a:ext cx="1228725" cy="11811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935915" y="6150775"/>
            <a:ext cx="7704856" cy="830997"/>
          </a:xfrm>
          <a:prstGeom prst="rect">
            <a:avLst/>
          </a:prstGeom>
          <a:noFill/>
        </p:spPr>
        <p:txBody>
          <a:bodyPr wrap="square" rtlCol="0">
            <a:spAutoFit/>
          </a:bodyPr>
          <a:lstStyle/>
          <a:p>
            <a:r>
              <a:rPr lang="en-GB" sz="4800" dirty="0" smtClean="0">
                <a:solidFill>
                  <a:schemeClr val="bg1"/>
                </a:solidFill>
              </a:rPr>
              <a:t>WWW.dementiasplatform.uk</a:t>
            </a:r>
            <a:endParaRPr lang="en-GB" sz="4800" dirty="0">
              <a:solidFill>
                <a:schemeClr val="bg1"/>
              </a:solidFill>
            </a:endParaRPr>
          </a:p>
        </p:txBody>
      </p:sp>
    </p:spTree>
    <p:extLst>
      <p:ext uri="{BB962C8B-B14F-4D97-AF65-F5344CB8AC3E}">
        <p14:creationId xmlns:p14="http://schemas.microsoft.com/office/powerpoint/2010/main" val="721879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6131242" y="4996653"/>
            <a:ext cx="3282315" cy="2461260"/>
          </a:xfrm>
          <a:prstGeom prst="rect">
            <a:avLst/>
          </a:prstGeom>
        </p:spPr>
      </p:pic>
      <p:sp>
        <p:nvSpPr>
          <p:cNvPr id="13" name="Title 12"/>
          <p:cNvSpPr>
            <a:spLocks noGrp="1"/>
          </p:cNvSpPr>
          <p:nvPr>
            <p:ph type="title"/>
          </p:nvPr>
        </p:nvSpPr>
        <p:spPr>
          <a:xfrm>
            <a:off x="0" y="0"/>
            <a:ext cx="9144000" cy="1143000"/>
          </a:xfrm>
        </p:spPr>
        <p:txBody>
          <a:bodyPr>
            <a:normAutofit fontScale="90000"/>
          </a:bodyPr>
          <a:lstStyle/>
          <a:p>
            <a:pPr algn="l"/>
            <a:r>
              <a:rPr lang="en-US" sz="3600" b="1" dirty="0" smtClean="0">
                <a:solidFill>
                  <a:srgbClr val="EB0F86"/>
                </a:solidFill>
                <a:latin typeface="Arial"/>
                <a:cs typeface="Arial"/>
              </a:rPr>
              <a:t>DPUK website: www.dementiasplatform.uk</a:t>
            </a:r>
            <a:endParaRPr lang="en-GB"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96752"/>
            <a:ext cx="8172400" cy="5448267"/>
          </a:xfrm>
          <a:prstGeom prst="rect">
            <a:avLst/>
          </a:prstGeom>
        </p:spPr>
      </p:pic>
    </p:spTree>
    <p:extLst>
      <p:ext uri="{BB962C8B-B14F-4D97-AF65-F5344CB8AC3E}">
        <p14:creationId xmlns:p14="http://schemas.microsoft.com/office/powerpoint/2010/main" val="78466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107563" y="0"/>
            <a:ext cx="8861868" cy="1144120"/>
          </a:xfrm>
          <a:prstGeom prst="rect">
            <a:avLst/>
          </a:prstGeom>
        </p:spPr>
        <p:txBody>
          <a:bodyPr vert="horz" lIns="0" tIns="0" rIns="0" bIns="0" rtlCol="0" anchor="ctr">
            <a:normAutofit/>
          </a:bodyPr>
          <a:lstStyle>
            <a:lvl1pPr algn="l"/>
          </a:lstStyle>
          <a:p>
            <a:pPr lvl="0">
              <a:defRPr sz="1800"/>
            </a:pPr>
            <a:r>
              <a:rPr lang="en-GB" sz="4447" dirty="0" smtClean="0"/>
              <a:t>Near continuous cognitive testing</a:t>
            </a:r>
            <a:endParaRPr sz="4447" dirty="0"/>
          </a:p>
        </p:txBody>
      </p:sp>
      <p:sp>
        <p:nvSpPr>
          <p:cNvPr id="86" name="Shape 86"/>
          <p:cNvSpPr/>
          <p:nvPr/>
        </p:nvSpPr>
        <p:spPr>
          <a:xfrm>
            <a:off x="276700" y="3681789"/>
            <a:ext cx="7756112" cy="216237"/>
          </a:xfrm>
          <a:prstGeom prst="rightArrow">
            <a:avLst>
              <a:gd name="adj1" fmla="val 50000"/>
              <a:gd name="adj2" fmla="val 50000"/>
            </a:avLst>
          </a:prstGeom>
          <a:solidFill>
            <a:srgbClr val="4F81BD"/>
          </a:solidFill>
          <a:ln w="25400">
            <a:solidFill>
              <a:srgbClr val="3A5E8A"/>
            </a:solidFill>
          </a:ln>
        </p:spPr>
        <p:txBody>
          <a:bodyPr lIns="0" tIns="0" rIns="0" bIns="0" anchor="ctr"/>
          <a:lstStyle/>
          <a:p>
            <a:pPr lvl="0" algn="ctr">
              <a:defRPr>
                <a:solidFill>
                  <a:srgbClr val="FFFFFF"/>
                </a:solidFill>
              </a:defRPr>
            </a:pPr>
            <a:endParaRPr sz="1906"/>
          </a:p>
        </p:txBody>
      </p:sp>
      <p:sp>
        <p:nvSpPr>
          <p:cNvPr id="87" name="Shape 87"/>
          <p:cNvSpPr/>
          <p:nvPr/>
        </p:nvSpPr>
        <p:spPr>
          <a:xfrm>
            <a:off x="2844422" y="1082041"/>
            <a:ext cx="3951705" cy="1591204"/>
          </a:xfrm>
          <a:prstGeom prst="rect">
            <a:avLst/>
          </a:prstGeom>
          <a:ln w="12700">
            <a:miter lim="400000"/>
          </a:ln>
          <a:extLst>
            <a:ext uri="{C572A759-6A51-4108-AA02-DFA0A04FC94B}">
              <ma14:wrappingTextBoxFlag xmlns:ma14="http://schemas.microsoft.com/office/mac/drawingml/2011/main" xmlns="" val="1"/>
            </a:ext>
          </a:extLst>
        </p:spPr>
        <p:txBody>
          <a:bodyPr wrap="square" lIns="45751" tIns="45751" rIns="45751" bIns="45751">
            <a:spAutoFit/>
          </a:bodyPr>
          <a:lstStyle/>
          <a:p>
            <a:pPr lvl="0" algn="ctr">
              <a:defRPr sz="1800"/>
            </a:pPr>
            <a:r>
              <a:rPr b="1" dirty="0"/>
              <a:t>Occasional clinical testing </a:t>
            </a:r>
          </a:p>
          <a:p>
            <a:pPr lvl="0">
              <a:defRPr sz="1800"/>
            </a:pPr>
            <a:r>
              <a:rPr sz="1588" dirty="0"/>
              <a:t>-clinic based       	</a:t>
            </a:r>
            <a:r>
              <a:rPr sz="1588" dirty="0" smtClean="0"/>
              <a:t>inconvenient</a:t>
            </a:r>
            <a:endParaRPr sz="1588" dirty="0"/>
          </a:p>
          <a:p>
            <a:pPr lvl="0">
              <a:defRPr sz="1800"/>
            </a:pPr>
            <a:r>
              <a:rPr sz="1588" dirty="0"/>
              <a:t>-interview based      	expensive</a:t>
            </a:r>
          </a:p>
          <a:p>
            <a:pPr lvl="0">
              <a:defRPr sz="1800"/>
            </a:pPr>
            <a:r>
              <a:rPr sz="1588" dirty="0"/>
              <a:t>-screening	 	</a:t>
            </a:r>
            <a:r>
              <a:rPr sz="1588" dirty="0" smtClean="0"/>
              <a:t>ceiling </a:t>
            </a:r>
            <a:r>
              <a:rPr sz="1588" dirty="0"/>
              <a:t>effects</a:t>
            </a:r>
          </a:p>
          <a:p>
            <a:pPr lvl="0">
              <a:defRPr sz="1800"/>
            </a:pPr>
            <a:r>
              <a:rPr sz="1588" dirty="0"/>
              <a:t>-global measure       	crude</a:t>
            </a:r>
          </a:p>
          <a:p>
            <a:pPr lvl="0">
              <a:defRPr sz="1800"/>
            </a:pPr>
            <a:r>
              <a:rPr sz="1588" dirty="0"/>
              <a:t>-demotivating           	loss to follow-up</a:t>
            </a:r>
          </a:p>
        </p:txBody>
      </p:sp>
      <p:sp>
        <p:nvSpPr>
          <p:cNvPr id="88" name="Shape 88"/>
          <p:cNvSpPr/>
          <p:nvPr/>
        </p:nvSpPr>
        <p:spPr>
          <a:xfrm>
            <a:off x="3803581" y="2889203"/>
            <a:ext cx="288192" cy="792865"/>
          </a:xfrm>
          <a:custGeom>
            <a:avLst/>
            <a:gdLst/>
            <a:ahLst/>
            <a:cxnLst>
              <a:cxn ang="0">
                <a:pos x="wd2" y="hd2"/>
              </a:cxn>
              <a:cxn ang="5400000">
                <a:pos x="wd2" y="hd2"/>
              </a:cxn>
              <a:cxn ang="10800000">
                <a:pos x="wd2" y="hd2"/>
              </a:cxn>
              <a:cxn ang="16200000">
                <a:pos x="wd2" y="hd2"/>
              </a:cxn>
            </a:cxnLst>
            <a:rect l="0" t="0" r="r" b="b"/>
            <a:pathLst>
              <a:path w="21600" h="21600" extrusionOk="0">
                <a:moveTo>
                  <a:pt x="0" y="17674"/>
                </a:moveTo>
                <a:lnTo>
                  <a:pt x="5400" y="17674"/>
                </a:lnTo>
                <a:lnTo>
                  <a:pt x="5400" y="0"/>
                </a:lnTo>
                <a:lnTo>
                  <a:pt x="16200" y="0"/>
                </a:lnTo>
                <a:lnTo>
                  <a:pt x="16200" y="17674"/>
                </a:lnTo>
                <a:lnTo>
                  <a:pt x="21600" y="17674"/>
                </a:lnTo>
                <a:lnTo>
                  <a:pt x="10800" y="21600"/>
                </a:lnTo>
                <a:close/>
              </a:path>
            </a:pathLst>
          </a:custGeom>
          <a:solidFill>
            <a:srgbClr val="31859C"/>
          </a:solidFill>
          <a:ln w="25400">
            <a:solidFill>
              <a:srgbClr val="31859C"/>
            </a:solidFill>
          </a:ln>
        </p:spPr>
        <p:txBody>
          <a:bodyPr lIns="0" tIns="0" rIns="0" bIns="0" anchor="ctr"/>
          <a:lstStyle/>
          <a:p>
            <a:pPr lvl="0" algn="ctr">
              <a:defRPr>
                <a:solidFill>
                  <a:srgbClr val="FFFFFF"/>
                </a:solidFill>
              </a:defRPr>
            </a:pPr>
            <a:endParaRPr sz="1906"/>
          </a:p>
        </p:txBody>
      </p:sp>
      <p:sp>
        <p:nvSpPr>
          <p:cNvPr id="89" name="Shape 89"/>
          <p:cNvSpPr/>
          <p:nvPr/>
        </p:nvSpPr>
        <p:spPr>
          <a:xfrm>
            <a:off x="6872996" y="2895626"/>
            <a:ext cx="288192" cy="792866"/>
          </a:xfrm>
          <a:custGeom>
            <a:avLst/>
            <a:gdLst/>
            <a:ahLst/>
            <a:cxnLst>
              <a:cxn ang="0">
                <a:pos x="wd2" y="hd2"/>
              </a:cxn>
              <a:cxn ang="5400000">
                <a:pos x="wd2" y="hd2"/>
              </a:cxn>
              <a:cxn ang="10800000">
                <a:pos x="wd2" y="hd2"/>
              </a:cxn>
              <a:cxn ang="16200000">
                <a:pos x="wd2" y="hd2"/>
              </a:cxn>
            </a:cxnLst>
            <a:rect l="0" t="0" r="r" b="b"/>
            <a:pathLst>
              <a:path w="21600" h="21600" extrusionOk="0">
                <a:moveTo>
                  <a:pt x="0" y="17674"/>
                </a:moveTo>
                <a:lnTo>
                  <a:pt x="5400" y="17674"/>
                </a:lnTo>
                <a:lnTo>
                  <a:pt x="5400" y="0"/>
                </a:lnTo>
                <a:lnTo>
                  <a:pt x="16200" y="0"/>
                </a:lnTo>
                <a:lnTo>
                  <a:pt x="16200" y="17674"/>
                </a:lnTo>
                <a:lnTo>
                  <a:pt x="21600" y="17674"/>
                </a:lnTo>
                <a:lnTo>
                  <a:pt x="10800" y="21600"/>
                </a:lnTo>
                <a:close/>
              </a:path>
            </a:pathLst>
          </a:custGeom>
          <a:solidFill>
            <a:srgbClr val="31859C"/>
          </a:solidFill>
          <a:ln w="25400">
            <a:solidFill>
              <a:srgbClr val="31859C"/>
            </a:solidFill>
          </a:ln>
        </p:spPr>
        <p:txBody>
          <a:bodyPr lIns="0" tIns="0" rIns="0" bIns="0" anchor="ctr"/>
          <a:lstStyle/>
          <a:p>
            <a:pPr lvl="0" algn="ctr">
              <a:defRPr>
                <a:solidFill>
                  <a:srgbClr val="FFFFFF"/>
                </a:solidFill>
              </a:defRPr>
            </a:pPr>
            <a:endParaRPr sz="1906"/>
          </a:p>
        </p:txBody>
      </p:sp>
      <p:sp>
        <p:nvSpPr>
          <p:cNvPr id="90" name="Shape 90"/>
          <p:cNvSpPr/>
          <p:nvPr/>
        </p:nvSpPr>
        <p:spPr>
          <a:xfrm>
            <a:off x="900088"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91" name="Shape 91"/>
          <p:cNvSpPr/>
          <p:nvPr/>
        </p:nvSpPr>
        <p:spPr>
          <a:xfrm>
            <a:off x="2791860" y="4801854"/>
            <a:ext cx="5524555" cy="1868203"/>
          </a:xfrm>
          <a:prstGeom prst="rect">
            <a:avLst/>
          </a:prstGeom>
          <a:ln w="12700">
            <a:miter lim="400000"/>
          </a:ln>
          <a:extLst>
            <a:ext uri="{C572A759-6A51-4108-AA02-DFA0A04FC94B}">
              <ma14:wrappingTextBoxFlag xmlns:ma14="http://schemas.microsoft.com/office/mac/drawingml/2011/main" xmlns="" val="1"/>
            </a:ext>
          </a:extLst>
        </p:spPr>
        <p:txBody>
          <a:bodyPr wrap="square" lIns="45751" tIns="45751" rIns="45751" bIns="45751">
            <a:spAutoFit/>
          </a:bodyPr>
          <a:lstStyle/>
          <a:p>
            <a:pPr lvl="0" algn="ctr">
              <a:defRPr sz="1800"/>
            </a:pPr>
            <a:r>
              <a:rPr b="1" dirty="0"/>
              <a:t>Near-continuous population based testing</a:t>
            </a:r>
          </a:p>
          <a:p>
            <a:pPr lvl="0" algn="ctr">
              <a:defRPr sz="1800"/>
            </a:pPr>
            <a:r>
              <a:rPr b="1" dirty="0"/>
              <a:t>(regulatory approved)</a:t>
            </a:r>
          </a:p>
          <a:p>
            <a:pPr lvl="0">
              <a:defRPr sz="1800"/>
            </a:pPr>
            <a:r>
              <a:rPr sz="1588" dirty="0"/>
              <a:t>-app based 		</a:t>
            </a:r>
            <a:r>
              <a:rPr sz="1588" dirty="0" smtClean="0"/>
              <a:t>whenever </a:t>
            </a:r>
            <a:r>
              <a:rPr sz="1588" dirty="0"/>
              <a:t>		</a:t>
            </a:r>
          </a:p>
          <a:p>
            <a:pPr lvl="0">
              <a:defRPr sz="1800"/>
            </a:pPr>
            <a:r>
              <a:rPr sz="1588" dirty="0"/>
              <a:t>-fully automated		</a:t>
            </a:r>
            <a:r>
              <a:rPr lang="en-GB" sz="1588" dirty="0" smtClean="0"/>
              <a:t>inexpensive</a:t>
            </a:r>
            <a:r>
              <a:rPr sz="1588" dirty="0"/>
              <a:t>	</a:t>
            </a:r>
          </a:p>
          <a:p>
            <a:pPr lvl="0">
              <a:defRPr sz="1800"/>
            </a:pPr>
            <a:r>
              <a:rPr sz="1588" dirty="0"/>
              <a:t>-population assessment	full distribution 	</a:t>
            </a:r>
          </a:p>
          <a:p>
            <a:pPr lvl="0">
              <a:defRPr sz="1800"/>
            </a:pPr>
            <a:r>
              <a:rPr sz="1588" dirty="0"/>
              <a:t>-domain </a:t>
            </a:r>
            <a:r>
              <a:rPr sz="1588" dirty="0" err="1"/>
              <a:t>focussed</a:t>
            </a:r>
            <a:r>
              <a:rPr sz="1588" dirty="0"/>
              <a:t>		pathology specific	</a:t>
            </a:r>
          </a:p>
          <a:p>
            <a:pPr lvl="0">
              <a:defRPr sz="1800"/>
            </a:pPr>
            <a:r>
              <a:rPr sz="1588" dirty="0"/>
              <a:t>-engaging			</a:t>
            </a:r>
            <a:r>
              <a:rPr sz="1588" dirty="0" err="1" smtClean="0"/>
              <a:t>incentivised</a:t>
            </a:r>
            <a:r>
              <a:rPr sz="1588" dirty="0" smtClean="0"/>
              <a:t> </a:t>
            </a:r>
            <a:r>
              <a:rPr sz="1588" dirty="0"/>
              <a:t>return </a:t>
            </a:r>
            <a:r>
              <a:rPr sz="1376" dirty="0"/>
              <a:t>	</a:t>
            </a:r>
          </a:p>
        </p:txBody>
      </p:sp>
      <p:sp>
        <p:nvSpPr>
          <p:cNvPr id="92" name="Shape 92"/>
          <p:cNvSpPr/>
          <p:nvPr/>
        </p:nvSpPr>
        <p:spPr>
          <a:xfrm>
            <a:off x="344886" y="2889203"/>
            <a:ext cx="288192" cy="792865"/>
          </a:xfrm>
          <a:custGeom>
            <a:avLst/>
            <a:gdLst/>
            <a:ahLst/>
            <a:cxnLst>
              <a:cxn ang="0">
                <a:pos x="wd2" y="hd2"/>
              </a:cxn>
              <a:cxn ang="5400000">
                <a:pos x="wd2" y="hd2"/>
              </a:cxn>
              <a:cxn ang="10800000">
                <a:pos x="wd2" y="hd2"/>
              </a:cxn>
              <a:cxn ang="16200000">
                <a:pos x="wd2" y="hd2"/>
              </a:cxn>
            </a:cxnLst>
            <a:rect l="0" t="0" r="r" b="b"/>
            <a:pathLst>
              <a:path w="21600" h="21600" extrusionOk="0">
                <a:moveTo>
                  <a:pt x="0" y="17674"/>
                </a:moveTo>
                <a:lnTo>
                  <a:pt x="5400" y="17674"/>
                </a:lnTo>
                <a:lnTo>
                  <a:pt x="5400" y="0"/>
                </a:lnTo>
                <a:lnTo>
                  <a:pt x="16200" y="0"/>
                </a:lnTo>
                <a:lnTo>
                  <a:pt x="16200" y="17674"/>
                </a:lnTo>
                <a:lnTo>
                  <a:pt x="21600" y="17674"/>
                </a:lnTo>
                <a:lnTo>
                  <a:pt x="10800" y="21600"/>
                </a:lnTo>
                <a:close/>
              </a:path>
            </a:pathLst>
          </a:custGeom>
          <a:solidFill>
            <a:srgbClr val="31859C"/>
          </a:solidFill>
          <a:ln w="25400">
            <a:solidFill>
              <a:srgbClr val="31859C"/>
            </a:solidFill>
          </a:ln>
        </p:spPr>
        <p:txBody>
          <a:bodyPr lIns="0" tIns="0" rIns="0" bIns="0" anchor="ctr"/>
          <a:lstStyle/>
          <a:p>
            <a:pPr lvl="0" algn="ctr">
              <a:defRPr>
                <a:solidFill>
                  <a:srgbClr val="FFFFFF"/>
                </a:solidFill>
              </a:defRPr>
            </a:pPr>
            <a:endParaRPr sz="1906"/>
          </a:p>
        </p:txBody>
      </p:sp>
      <p:sp>
        <p:nvSpPr>
          <p:cNvPr id="93" name="Shape 93"/>
          <p:cNvSpPr/>
          <p:nvPr/>
        </p:nvSpPr>
        <p:spPr>
          <a:xfrm>
            <a:off x="1590462"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94" name="Shape 94"/>
          <p:cNvSpPr/>
          <p:nvPr/>
        </p:nvSpPr>
        <p:spPr>
          <a:xfrm>
            <a:off x="8208077" y="3605060"/>
            <a:ext cx="571694" cy="369394"/>
          </a:xfrm>
          <a:prstGeom prst="rect">
            <a:avLst/>
          </a:prstGeom>
          <a:ln w="12700">
            <a:miter lim="400000"/>
          </a:ln>
          <a:extLst>
            <a:ext uri="{C572A759-6A51-4108-AA02-DFA0A04FC94B}">
              <ma14:wrappingTextBoxFlag xmlns:ma14="http://schemas.microsoft.com/office/mac/drawingml/2011/main" xmlns="" val="1"/>
            </a:ext>
          </a:extLst>
        </p:spPr>
        <p:txBody>
          <a:bodyPr wrap="none" lIns="45751" tIns="45751" rIns="45751" bIns="45751">
            <a:spAutoFit/>
          </a:bodyPr>
          <a:lstStyle>
            <a:lvl1pPr>
              <a:defRPr b="1"/>
            </a:lvl1pPr>
          </a:lstStyle>
          <a:p>
            <a:pPr lvl="0">
              <a:defRPr sz="1800" b="0"/>
            </a:pPr>
            <a:r>
              <a:rPr/>
              <a:t>TIME</a:t>
            </a:r>
          </a:p>
        </p:txBody>
      </p:sp>
      <p:sp>
        <p:nvSpPr>
          <p:cNvPr id="95" name="Shape 95"/>
          <p:cNvSpPr/>
          <p:nvPr/>
        </p:nvSpPr>
        <p:spPr>
          <a:xfrm>
            <a:off x="445365" y="1253802"/>
            <a:ext cx="1873243" cy="16578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3A5E8A"/>
            </a:solidFill>
          </a:ln>
        </p:spPr>
        <p:txBody>
          <a:bodyPr lIns="0" tIns="0" rIns="0" bIns="0" anchor="ctr"/>
          <a:lstStyle/>
          <a:p>
            <a:pPr lvl="0" algn="ctr">
              <a:defRPr>
                <a:solidFill>
                  <a:srgbClr val="FFFFFF"/>
                </a:solidFill>
              </a:defRPr>
            </a:pPr>
            <a:endParaRPr sz="1906"/>
          </a:p>
        </p:txBody>
      </p:sp>
      <p:sp>
        <p:nvSpPr>
          <p:cNvPr id="96" name="Shape 96"/>
          <p:cNvSpPr/>
          <p:nvPr/>
        </p:nvSpPr>
        <p:spPr>
          <a:xfrm>
            <a:off x="517414" y="1990789"/>
            <a:ext cx="1729145" cy="360394"/>
          </a:xfrm>
          <a:prstGeom prst="rect">
            <a:avLst/>
          </a:prstGeom>
          <a:solidFill>
            <a:srgbClr val="4F81BD"/>
          </a:solidFill>
          <a:ln w="25400">
            <a:solidFill>
              <a:srgbClr val="3A5E8A"/>
            </a:solidFill>
          </a:ln>
        </p:spPr>
        <p:txBody>
          <a:bodyPr lIns="0" tIns="0" rIns="0" bIns="0" anchor="ctr"/>
          <a:lstStyle/>
          <a:p>
            <a:pPr lvl="0" algn="ctr">
              <a:defRPr>
                <a:solidFill>
                  <a:srgbClr val="FFFFFF"/>
                </a:solidFill>
              </a:defRPr>
            </a:pPr>
            <a:endParaRPr sz="1906"/>
          </a:p>
        </p:txBody>
      </p:sp>
      <p:sp>
        <p:nvSpPr>
          <p:cNvPr id="97" name="Shape 97"/>
          <p:cNvSpPr/>
          <p:nvPr/>
        </p:nvSpPr>
        <p:spPr>
          <a:xfrm>
            <a:off x="900088" y="1451822"/>
            <a:ext cx="45745" cy="504552"/>
          </a:xfrm>
          <a:custGeom>
            <a:avLst/>
            <a:gdLst/>
            <a:ahLst/>
            <a:cxnLst>
              <a:cxn ang="0">
                <a:pos x="wd2" y="hd2"/>
              </a:cxn>
              <a:cxn ang="5400000">
                <a:pos x="wd2" y="hd2"/>
              </a:cxn>
              <a:cxn ang="10800000">
                <a:pos x="wd2" y="hd2"/>
              </a:cxn>
              <a:cxn ang="16200000">
                <a:pos x="wd2" y="hd2"/>
              </a:cxn>
            </a:cxnLst>
            <a:rect l="0" t="0" r="r" b="b"/>
            <a:pathLst>
              <a:path w="21600" h="21600" extrusionOk="0">
                <a:moveTo>
                  <a:pt x="0" y="20621"/>
                </a:moveTo>
                <a:lnTo>
                  <a:pt x="5400" y="20621"/>
                </a:lnTo>
                <a:lnTo>
                  <a:pt x="5400" y="0"/>
                </a:lnTo>
                <a:lnTo>
                  <a:pt x="16200" y="0"/>
                </a:lnTo>
                <a:lnTo>
                  <a:pt x="16200" y="20621"/>
                </a:lnTo>
                <a:lnTo>
                  <a:pt x="21600" y="20621"/>
                </a:lnTo>
                <a:lnTo>
                  <a:pt x="10800" y="21600"/>
                </a:lnTo>
                <a:close/>
              </a:path>
            </a:pathLst>
          </a:custGeom>
          <a:solidFill>
            <a:srgbClr val="00B050"/>
          </a:solidFill>
          <a:ln w="25400">
            <a:solidFill>
              <a:srgbClr val="00B050"/>
            </a:solidFill>
          </a:ln>
        </p:spPr>
        <p:txBody>
          <a:bodyPr lIns="0" tIns="0" rIns="0" bIns="0" anchor="ctr"/>
          <a:lstStyle/>
          <a:p>
            <a:pPr lvl="0" algn="ctr">
              <a:defRPr>
                <a:solidFill>
                  <a:srgbClr val="FFFFFF"/>
                </a:solidFill>
              </a:defRPr>
            </a:pPr>
            <a:endParaRPr sz="1906"/>
          </a:p>
        </p:txBody>
      </p:sp>
      <p:sp>
        <p:nvSpPr>
          <p:cNvPr id="98" name="Shape 98"/>
          <p:cNvSpPr/>
          <p:nvPr/>
        </p:nvSpPr>
        <p:spPr>
          <a:xfrm>
            <a:off x="1007664" y="1451822"/>
            <a:ext cx="45745" cy="504552"/>
          </a:xfrm>
          <a:custGeom>
            <a:avLst/>
            <a:gdLst/>
            <a:ahLst/>
            <a:cxnLst>
              <a:cxn ang="0">
                <a:pos x="wd2" y="hd2"/>
              </a:cxn>
              <a:cxn ang="5400000">
                <a:pos x="wd2" y="hd2"/>
              </a:cxn>
              <a:cxn ang="10800000">
                <a:pos x="wd2" y="hd2"/>
              </a:cxn>
              <a:cxn ang="16200000">
                <a:pos x="wd2" y="hd2"/>
              </a:cxn>
            </a:cxnLst>
            <a:rect l="0" t="0" r="r" b="b"/>
            <a:pathLst>
              <a:path w="21600" h="21600" extrusionOk="0">
                <a:moveTo>
                  <a:pt x="0" y="20621"/>
                </a:moveTo>
                <a:lnTo>
                  <a:pt x="5400" y="20621"/>
                </a:lnTo>
                <a:lnTo>
                  <a:pt x="5400" y="0"/>
                </a:lnTo>
                <a:lnTo>
                  <a:pt x="16200" y="0"/>
                </a:lnTo>
                <a:lnTo>
                  <a:pt x="16200" y="20621"/>
                </a:lnTo>
                <a:lnTo>
                  <a:pt x="21600" y="20621"/>
                </a:lnTo>
                <a:lnTo>
                  <a:pt x="10800" y="21600"/>
                </a:lnTo>
                <a:close/>
              </a:path>
            </a:pathLst>
          </a:custGeom>
          <a:solidFill>
            <a:srgbClr val="00B050"/>
          </a:solidFill>
          <a:ln w="25400">
            <a:solidFill>
              <a:srgbClr val="00B050"/>
            </a:solidFill>
          </a:ln>
        </p:spPr>
        <p:txBody>
          <a:bodyPr lIns="0" tIns="0" rIns="0" bIns="0" anchor="ctr"/>
          <a:lstStyle/>
          <a:p>
            <a:pPr lvl="0" algn="ctr">
              <a:defRPr>
                <a:solidFill>
                  <a:srgbClr val="FFFFFF"/>
                </a:solidFill>
              </a:defRPr>
            </a:pPr>
            <a:endParaRPr sz="1906"/>
          </a:p>
        </p:txBody>
      </p:sp>
      <p:sp>
        <p:nvSpPr>
          <p:cNvPr id="99" name="Shape 99"/>
          <p:cNvSpPr/>
          <p:nvPr/>
        </p:nvSpPr>
        <p:spPr>
          <a:xfrm>
            <a:off x="1116231" y="1451822"/>
            <a:ext cx="45745" cy="504552"/>
          </a:xfrm>
          <a:custGeom>
            <a:avLst/>
            <a:gdLst/>
            <a:ahLst/>
            <a:cxnLst>
              <a:cxn ang="0">
                <a:pos x="wd2" y="hd2"/>
              </a:cxn>
              <a:cxn ang="5400000">
                <a:pos x="wd2" y="hd2"/>
              </a:cxn>
              <a:cxn ang="10800000">
                <a:pos x="wd2" y="hd2"/>
              </a:cxn>
              <a:cxn ang="16200000">
                <a:pos x="wd2" y="hd2"/>
              </a:cxn>
            </a:cxnLst>
            <a:rect l="0" t="0" r="r" b="b"/>
            <a:pathLst>
              <a:path w="21600" h="21600" extrusionOk="0">
                <a:moveTo>
                  <a:pt x="0" y="20621"/>
                </a:moveTo>
                <a:lnTo>
                  <a:pt x="5400" y="20621"/>
                </a:lnTo>
                <a:lnTo>
                  <a:pt x="5400" y="0"/>
                </a:lnTo>
                <a:lnTo>
                  <a:pt x="16200" y="0"/>
                </a:lnTo>
                <a:lnTo>
                  <a:pt x="16200" y="20621"/>
                </a:lnTo>
                <a:lnTo>
                  <a:pt x="21600" y="20621"/>
                </a:lnTo>
                <a:lnTo>
                  <a:pt x="10800" y="21600"/>
                </a:lnTo>
                <a:close/>
              </a:path>
            </a:pathLst>
          </a:custGeom>
          <a:solidFill>
            <a:srgbClr val="00B050"/>
          </a:solidFill>
          <a:ln w="25400">
            <a:solidFill>
              <a:srgbClr val="00B050"/>
            </a:solidFill>
          </a:ln>
        </p:spPr>
        <p:txBody>
          <a:bodyPr lIns="0" tIns="0" rIns="0" bIns="0" anchor="ctr"/>
          <a:lstStyle/>
          <a:p>
            <a:pPr lvl="0" algn="ctr">
              <a:defRPr>
                <a:solidFill>
                  <a:srgbClr val="FFFFFF"/>
                </a:solidFill>
              </a:defRPr>
            </a:pPr>
            <a:endParaRPr sz="1906"/>
          </a:p>
        </p:txBody>
      </p:sp>
      <p:sp>
        <p:nvSpPr>
          <p:cNvPr id="100" name="Shape 100"/>
          <p:cNvSpPr/>
          <p:nvPr/>
        </p:nvSpPr>
        <p:spPr>
          <a:xfrm flipH="1">
            <a:off x="1234024" y="1451822"/>
            <a:ext cx="45745" cy="504552"/>
          </a:xfrm>
          <a:custGeom>
            <a:avLst/>
            <a:gdLst/>
            <a:ahLst/>
            <a:cxnLst>
              <a:cxn ang="0">
                <a:pos x="wd2" y="hd2"/>
              </a:cxn>
              <a:cxn ang="5400000">
                <a:pos x="wd2" y="hd2"/>
              </a:cxn>
              <a:cxn ang="10800000">
                <a:pos x="wd2" y="hd2"/>
              </a:cxn>
              <a:cxn ang="16200000">
                <a:pos x="wd2" y="hd2"/>
              </a:cxn>
            </a:cxnLst>
            <a:rect l="0" t="0" r="r" b="b"/>
            <a:pathLst>
              <a:path w="21600" h="21600" extrusionOk="0">
                <a:moveTo>
                  <a:pt x="0" y="20621"/>
                </a:moveTo>
                <a:lnTo>
                  <a:pt x="5400" y="20621"/>
                </a:lnTo>
                <a:lnTo>
                  <a:pt x="5400" y="0"/>
                </a:lnTo>
                <a:lnTo>
                  <a:pt x="16200" y="0"/>
                </a:lnTo>
                <a:lnTo>
                  <a:pt x="16200" y="20621"/>
                </a:lnTo>
                <a:lnTo>
                  <a:pt x="21600" y="20621"/>
                </a:lnTo>
                <a:lnTo>
                  <a:pt x="10800" y="21600"/>
                </a:lnTo>
                <a:close/>
              </a:path>
            </a:pathLst>
          </a:custGeom>
          <a:solidFill>
            <a:srgbClr val="00B050"/>
          </a:solidFill>
          <a:ln w="25400">
            <a:solidFill>
              <a:srgbClr val="00B050"/>
            </a:solidFill>
          </a:ln>
        </p:spPr>
        <p:txBody>
          <a:bodyPr lIns="0" tIns="0" rIns="0" bIns="0" anchor="ctr"/>
          <a:lstStyle/>
          <a:p>
            <a:pPr lvl="0" algn="ctr">
              <a:defRPr>
                <a:solidFill>
                  <a:srgbClr val="FFFFFF"/>
                </a:solidFill>
              </a:defRPr>
            </a:pPr>
            <a:endParaRPr sz="1906"/>
          </a:p>
        </p:txBody>
      </p:sp>
      <p:sp>
        <p:nvSpPr>
          <p:cNvPr id="101" name="Shape 101"/>
          <p:cNvSpPr/>
          <p:nvPr/>
        </p:nvSpPr>
        <p:spPr>
          <a:xfrm>
            <a:off x="1340892" y="1451822"/>
            <a:ext cx="45745" cy="504552"/>
          </a:xfrm>
          <a:custGeom>
            <a:avLst/>
            <a:gdLst/>
            <a:ahLst/>
            <a:cxnLst>
              <a:cxn ang="0">
                <a:pos x="wd2" y="hd2"/>
              </a:cxn>
              <a:cxn ang="5400000">
                <a:pos x="wd2" y="hd2"/>
              </a:cxn>
              <a:cxn ang="10800000">
                <a:pos x="wd2" y="hd2"/>
              </a:cxn>
              <a:cxn ang="16200000">
                <a:pos x="wd2" y="hd2"/>
              </a:cxn>
            </a:cxnLst>
            <a:rect l="0" t="0" r="r" b="b"/>
            <a:pathLst>
              <a:path w="21600" h="21600" extrusionOk="0">
                <a:moveTo>
                  <a:pt x="0" y="20621"/>
                </a:moveTo>
                <a:lnTo>
                  <a:pt x="5400" y="20621"/>
                </a:lnTo>
                <a:lnTo>
                  <a:pt x="5400" y="0"/>
                </a:lnTo>
                <a:lnTo>
                  <a:pt x="16200" y="0"/>
                </a:lnTo>
                <a:lnTo>
                  <a:pt x="16200" y="20621"/>
                </a:lnTo>
                <a:lnTo>
                  <a:pt x="21600" y="20621"/>
                </a:lnTo>
                <a:lnTo>
                  <a:pt x="10800" y="21600"/>
                </a:lnTo>
                <a:close/>
              </a:path>
            </a:pathLst>
          </a:custGeom>
          <a:solidFill>
            <a:srgbClr val="00B050"/>
          </a:solidFill>
          <a:ln w="25400">
            <a:solidFill>
              <a:srgbClr val="00B050"/>
            </a:solidFill>
          </a:ln>
        </p:spPr>
        <p:txBody>
          <a:bodyPr lIns="0" tIns="0" rIns="0" bIns="0" anchor="ctr"/>
          <a:lstStyle/>
          <a:p>
            <a:pPr lvl="0" algn="ctr">
              <a:defRPr>
                <a:solidFill>
                  <a:srgbClr val="FFFFFF"/>
                </a:solidFill>
              </a:defRPr>
            </a:pPr>
            <a:endParaRPr sz="1906"/>
          </a:p>
        </p:txBody>
      </p:sp>
      <p:sp>
        <p:nvSpPr>
          <p:cNvPr id="102" name="Shape 102"/>
          <p:cNvSpPr/>
          <p:nvPr/>
        </p:nvSpPr>
        <p:spPr>
          <a:xfrm>
            <a:off x="1453597" y="1451822"/>
            <a:ext cx="45745" cy="504552"/>
          </a:xfrm>
          <a:custGeom>
            <a:avLst/>
            <a:gdLst/>
            <a:ahLst/>
            <a:cxnLst>
              <a:cxn ang="0">
                <a:pos x="wd2" y="hd2"/>
              </a:cxn>
              <a:cxn ang="5400000">
                <a:pos x="wd2" y="hd2"/>
              </a:cxn>
              <a:cxn ang="10800000">
                <a:pos x="wd2" y="hd2"/>
              </a:cxn>
              <a:cxn ang="16200000">
                <a:pos x="wd2" y="hd2"/>
              </a:cxn>
            </a:cxnLst>
            <a:rect l="0" t="0" r="r" b="b"/>
            <a:pathLst>
              <a:path w="21600" h="21600" extrusionOk="0">
                <a:moveTo>
                  <a:pt x="0" y="20621"/>
                </a:moveTo>
                <a:lnTo>
                  <a:pt x="5400" y="20621"/>
                </a:lnTo>
                <a:lnTo>
                  <a:pt x="5400" y="0"/>
                </a:lnTo>
                <a:lnTo>
                  <a:pt x="16200" y="0"/>
                </a:lnTo>
                <a:lnTo>
                  <a:pt x="16200" y="20621"/>
                </a:lnTo>
                <a:lnTo>
                  <a:pt x="21600" y="20621"/>
                </a:lnTo>
                <a:lnTo>
                  <a:pt x="10800" y="21600"/>
                </a:lnTo>
                <a:close/>
              </a:path>
            </a:pathLst>
          </a:custGeom>
          <a:solidFill>
            <a:srgbClr val="00B050"/>
          </a:solidFill>
          <a:ln w="25400">
            <a:solidFill>
              <a:srgbClr val="00B050"/>
            </a:solidFill>
          </a:ln>
        </p:spPr>
        <p:txBody>
          <a:bodyPr lIns="0" tIns="0" rIns="0" bIns="0" anchor="ctr"/>
          <a:lstStyle/>
          <a:p>
            <a:pPr lvl="0" algn="ctr">
              <a:defRPr>
                <a:solidFill>
                  <a:srgbClr val="FFFFFF"/>
                </a:solidFill>
              </a:defRPr>
            </a:pPr>
            <a:endParaRPr sz="1906"/>
          </a:p>
        </p:txBody>
      </p:sp>
      <p:sp>
        <p:nvSpPr>
          <p:cNvPr id="103" name="Shape 103"/>
          <p:cNvSpPr/>
          <p:nvPr/>
        </p:nvSpPr>
        <p:spPr>
          <a:xfrm flipH="1">
            <a:off x="1381986" y="2911611"/>
            <a:ext cx="1" cy="878297"/>
          </a:xfrm>
          <a:prstGeom prst="line">
            <a:avLst/>
          </a:prstGeom>
          <a:ln w="50800">
            <a:solidFill>
              <a:srgbClr val="4A7EBB"/>
            </a:solidFill>
          </a:ln>
        </p:spPr>
        <p:txBody>
          <a:bodyPr lIns="0" tIns="0" rIns="0" bIns="0"/>
          <a:lstStyle/>
          <a:p>
            <a:pPr defTabSz="484083">
              <a:defRPr sz="1200">
                <a:latin typeface="+mn-lt"/>
                <a:ea typeface="+mn-ea"/>
                <a:cs typeface="+mn-cs"/>
                <a:sym typeface="Helvetica"/>
              </a:defRPr>
            </a:pPr>
            <a:endParaRPr sz="1271"/>
          </a:p>
        </p:txBody>
      </p:sp>
      <p:sp>
        <p:nvSpPr>
          <p:cNvPr id="104" name="Shape 104"/>
          <p:cNvSpPr/>
          <p:nvPr/>
        </p:nvSpPr>
        <p:spPr>
          <a:xfrm>
            <a:off x="1030536" y="2401178"/>
            <a:ext cx="576631" cy="369394"/>
          </a:xfrm>
          <a:prstGeom prst="rect">
            <a:avLst/>
          </a:prstGeom>
          <a:ln w="12700">
            <a:miter lim="400000"/>
          </a:ln>
          <a:extLst>
            <a:ext uri="{C572A759-6A51-4108-AA02-DFA0A04FC94B}">
              <ma14:wrappingTextBoxFlag xmlns:ma14="http://schemas.microsoft.com/office/mac/drawingml/2011/main" xmlns="" val="1"/>
            </a:ext>
          </a:extLst>
        </p:spPr>
        <p:txBody>
          <a:bodyPr wrap="none" lIns="45751" tIns="45751" rIns="45751" bIns="45751">
            <a:spAutoFit/>
          </a:bodyPr>
          <a:lstStyle>
            <a:lvl1pPr>
              <a:defRPr>
                <a:solidFill>
                  <a:srgbClr val="00B050"/>
                </a:solidFill>
              </a:defRPr>
            </a:lvl1pPr>
          </a:lstStyle>
          <a:p>
            <a:pPr lvl="0">
              <a:defRPr sz="1800">
                <a:solidFill>
                  <a:srgbClr val="000000"/>
                </a:solidFill>
              </a:defRPr>
            </a:pPr>
            <a:r>
              <a:rPr/>
              <a:t>Trials</a:t>
            </a:r>
          </a:p>
        </p:txBody>
      </p:sp>
      <p:sp>
        <p:nvSpPr>
          <p:cNvPr id="105" name="Shape 105"/>
          <p:cNvSpPr/>
          <p:nvPr/>
        </p:nvSpPr>
        <p:spPr>
          <a:xfrm>
            <a:off x="7088914" y="1990791"/>
            <a:ext cx="1462964" cy="646393"/>
          </a:xfrm>
          <a:prstGeom prst="rect">
            <a:avLst/>
          </a:prstGeom>
          <a:ln w="12700">
            <a:miter lim="400000"/>
          </a:ln>
          <a:extLst>
            <a:ext uri="{C572A759-6A51-4108-AA02-DFA0A04FC94B}">
              <ma14:wrappingTextBoxFlag xmlns:ma14="http://schemas.microsoft.com/office/mac/drawingml/2011/main" xmlns="" val="1"/>
            </a:ext>
          </a:extLst>
        </p:spPr>
        <p:txBody>
          <a:bodyPr wrap="none" lIns="45751" tIns="45751" rIns="45751" bIns="45751">
            <a:spAutoFit/>
          </a:bodyPr>
          <a:lstStyle/>
          <a:p>
            <a:pPr lvl="0">
              <a:defRPr sz="1800"/>
            </a:pPr>
            <a:r>
              <a:rPr>
                <a:solidFill>
                  <a:srgbClr val="31859C"/>
                </a:solidFill>
              </a:rPr>
              <a:t>Epidemiologic </a:t>
            </a:r>
          </a:p>
          <a:p>
            <a:pPr lvl="0">
              <a:defRPr sz="1800"/>
            </a:pPr>
            <a:r>
              <a:rPr>
                <a:solidFill>
                  <a:srgbClr val="31859C"/>
                </a:solidFill>
              </a:rPr>
              <a:t>studies</a:t>
            </a:r>
          </a:p>
        </p:txBody>
      </p:sp>
      <p:sp>
        <p:nvSpPr>
          <p:cNvPr id="106" name="Shape 106"/>
          <p:cNvSpPr/>
          <p:nvPr/>
        </p:nvSpPr>
        <p:spPr>
          <a:xfrm>
            <a:off x="7553617" y="4484228"/>
            <a:ext cx="1099081" cy="369394"/>
          </a:xfrm>
          <a:prstGeom prst="rect">
            <a:avLst/>
          </a:prstGeom>
          <a:ln w="12700">
            <a:miter lim="400000"/>
          </a:ln>
          <a:extLst>
            <a:ext uri="{C572A759-6A51-4108-AA02-DFA0A04FC94B}">
              <ma14:wrappingTextBoxFlag xmlns:ma14="http://schemas.microsoft.com/office/mac/drawingml/2011/main" xmlns="" val="1"/>
            </a:ext>
          </a:extLst>
        </p:spPr>
        <p:txBody>
          <a:bodyPr wrap="none" lIns="45751" tIns="45751" rIns="45751" bIns="45751">
            <a:spAutoFit/>
          </a:bodyPr>
          <a:lstStyle>
            <a:lvl1pPr>
              <a:defRPr>
                <a:solidFill>
                  <a:srgbClr val="FF0000"/>
                </a:solidFill>
              </a:defRPr>
            </a:lvl1pPr>
          </a:lstStyle>
          <a:p>
            <a:pPr lvl="0">
              <a:defRPr sz="1800">
                <a:solidFill>
                  <a:srgbClr val="000000"/>
                </a:solidFill>
              </a:defRPr>
            </a:pPr>
            <a:r>
              <a:rPr dirty="0">
                <a:solidFill>
                  <a:srgbClr val="FF3300"/>
                </a:solidFill>
              </a:rPr>
              <a:t>App-based</a:t>
            </a:r>
          </a:p>
        </p:txBody>
      </p:sp>
      <p:sp>
        <p:nvSpPr>
          <p:cNvPr id="107" name="Shape 107"/>
          <p:cNvSpPr/>
          <p:nvPr/>
        </p:nvSpPr>
        <p:spPr>
          <a:xfrm>
            <a:off x="1742946"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08" name="Shape 108"/>
          <p:cNvSpPr/>
          <p:nvPr/>
        </p:nvSpPr>
        <p:spPr>
          <a:xfrm>
            <a:off x="1881194"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09" name="Shape 109"/>
          <p:cNvSpPr/>
          <p:nvPr/>
        </p:nvSpPr>
        <p:spPr>
          <a:xfrm>
            <a:off x="2577412"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10" name="Shape 110"/>
          <p:cNvSpPr/>
          <p:nvPr/>
        </p:nvSpPr>
        <p:spPr>
          <a:xfrm>
            <a:off x="2983298"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11" name="Shape 111"/>
          <p:cNvSpPr/>
          <p:nvPr/>
        </p:nvSpPr>
        <p:spPr>
          <a:xfrm>
            <a:off x="3522350"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12" name="Shape 112"/>
          <p:cNvSpPr/>
          <p:nvPr/>
        </p:nvSpPr>
        <p:spPr>
          <a:xfrm>
            <a:off x="3644801"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13" name="Shape 113"/>
          <p:cNvSpPr/>
          <p:nvPr/>
        </p:nvSpPr>
        <p:spPr>
          <a:xfrm>
            <a:off x="3788897"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14" name="Shape 114"/>
          <p:cNvSpPr/>
          <p:nvPr/>
        </p:nvSpPr>
        <p:spPr>
          <a:xfrm>
            <a:off x="3932991"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15" name="Shape 115"/>
          <p:cNvSpPr/>
          <p:nvPr/>
        </p:nvSpPr>
        <p:spPr>
          <a:xfrm>
            <a:off x="4552194"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16" name="Shape 116"/>
          <p:cNvSpPr/>
          <p:nvPr/>
        </p:nvSpPr>
        <p:spPr>
          <a:xfrm>
            <a:off x="4690443"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17" name="Shape 117"/>
          <p:cNvSpPr/>
          <p:nvPr/>
        </p:nvSpPr>
        <p:spPr>
          <a:xfrm>
            <a:off x="4819721"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18" name="Shape 118"/>
          <p:cNvSpPr/>
          <p:nvPr/>
        </p:nvSpPr>
        <p:spPr>
          <a:xfrm>
            <a:off x="5367047"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19" name="Shape 119"/>
          <p:cNvSpPr/>
          <p:nvPr/>
        </p:nvSpPr>
        <p:spPr>
          <a:xfrm>
            <a:off x="5727286"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20" name="Shape 120"/>
          <p:cNvSpPr/>
          <p:nvPr/>
        </p:nvSpPr>
        <p:spPr>
          <a:xfrm>
            <a:off x="6087524" y="3924236"/>
            <a:ext cx="144096" cy="576629"/>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21" name="Shape 121"/>
          <p:cNvSpPr/>
          <p:nvPr/>
        </p:nvSpPr>
        <p:spPr>
          <a:xfrm>
            <a:off x="7384382"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22" name="Shape 122"/>
          <p:cNvSpPr/>
          <p:nvPr/>
        </p:nvSpPr>
        <p:spPr>
          <a:xfrm>
            <a:off x="7006422"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23" name="Shape 123"/>
          <p:cNvSpPr/>
          <p:nvPr/>
        </p:nvSpPr>
        <p:spPr>
          <a:xfrm>
            <a:off x="6862327"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
        <p:nvSpPr>
          <p:cNvPr id="124" name="Shape 124"/>
          <p:cNvSpPr/>
          <p:nvPr/>
        </p:nvSpPr>
        <p:spPr>
          <a:xfrm>
            <a:off x="6724079" y="3898024"/>
            <a:ext cx="144096" cy="576630"/>
          </a:xfrm>
          <a:custGeom>
            <a:avLst/>
            <a:gdLst/>
            <a:ahLst/>
            <a:cxnLst>
              <a:cxn ang="0">
                <a:pos x="wd2" y="hd2"/>
              </a:cxn>
              <a:cxn ang="5400000">
                <a:pos x="wd2" y="hd2"/>
              </a:cxn>
              <a:cxn ang="10800000">
                <a:pos x="wd2" y="hd2"/>
              </a:cxn>
              <a:cxn ang="16200000">
                <a:pos x="wd2" y="hd2"/>
              </a:cxn>
            </a:cxnLst>
            <a:rect l="0" t="0" r="r" b="b"/>
            <a:pathLst>
              <a:path w="21600" h="21600" extrusionOk="0">
                <a:moveTo>
                  <a:pt x="0" y="2699"/>
                </a:moveTo>
                <a:lnTo>
                  <a:pt x="10800" y="0"/>
                </a:lnTo>
                <a:lnTo>
                  <a:pt x="21600" y="2699"/>
                </a:lnTo>
                <a:lnTo>
                  <a:pt x="16200" y="2699"/>
                </a:lnTo>
                <a:lnTo>
                  <a:pt x="16200" y="21600"/>
                </a:lnTo>
                <a:lnTo>
                  <a:pt x="5400" y="21600"/>
                </a:lnTo>
                <a:lnTo>
                  <a:pt x="5400" y="2699"/>
                </a:lnTo>
                <a:close/>
              </a:path>
            </a:pathLst>
          </a:custGeom>
          <a:solidFill>
            <a:srgbClr val="FF0000"/>
          </a:solidFill>
          <a:ln w="12700">
            <a:miter lim="400000"/>
          </a:ln>
        </p:spPr>
        <p:txBody>
          <a:bodyPr lIns="0" tIns="0" rIns="0" bIns="0" anchor="ctr"/>
          <a:lstStyle/>
          <a:p>
            <a:pPr lvl="0" algn="ctr">
              <a:defRPr>
                <a:solidFill>
                  <a:srgbClr val="FF0000"/>
                </a:solidFill>
              </a:defRPr>
            </a:pPr>
            <a:endParaRPr sz="1906"/>
          </a:p>
        </p:txBody>
      </p:sp>
    </p:spTree>
    <p:extLst>
      <p:ext uri="{BB962C8B-B14F-4D97-AF65-F5344CB8AC3E}">
        <p14:creationId xmlns:p14="http://schemas.microsoft.com/office/powerpoint/2010/main" val="223431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Rapid Data Access</a:t>
            </a:r>
            <a:endParaRPr lang="en-GB"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190272"/>
            <a:ext cx="7812360" cy="5633662"/>
          </a:xfrm>
          <a:prstGeom prst="rect">
            <a:avLst/>
          </a:prstGeom>
        </p:spPr>
      </p:pic>
    </p:spTree>
    <p:extLst>
      <p:ext uri="{BB962C8B-B14F-4D97-AF65-F5344CB8AC3E}">
        <p14:creationId xmlns:p14="http://schemas.microsoft.com/office/powerpoint/2010/main" val="153478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9158" y="5420"/>
            <a:ext cx="9153157" cy="646331"/>
          </a:xfrm>
          <a:prstGeom prst="rect">
            <a:avLst/>
          </a:prstGeom>
        </p:spPr>
        <p:txBody>
          <a:bodyPr wrap="square">
            <a:spAutoFit/>
          </a:bodyPr>
          <a:lstStyle/>
          <a:p>
            <a:r>
              <a:rPr lang="en-US" sz="3600" b="1" dirty="0" smtClean="0">
                <a:solidFill>
                  <a:srgbClr val="EB0F86"/>
                </a:solidFill>
                <a:latin typeface="Arial"/>
                <a:cs typeface="Arial"/>
              </a:rPr>
              <a:t>The collaborative challenge</a:t>
            </a:r>
            <a:endParaRPr lang="en-US" sz="3600" b="1" dirty="0">
              <a:solidFill>
                <a:schemeClr val="bg1"/>
              </a:solidFill>
              <a:latin typeface="Arial"/>
              <a:cs typeface="Aria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131242" y="4996653"/>
            <a:ext cx="3282315" cy="2461260"/>
          </a:xfrm>
          <a:prstGeom prst="rect">
            <a:avLst/>
          </a:prstGeom>
        </p:spPr>
      </p:pic>
      <p:sp>
        <p:nvSpPr>
          <p:cNvPr id="53" name="Content Placeholder 52"/>
          <p:cNvSpPr>
            <a:spLocks noGrp="1"/>
          </p:cNvSpPr>
          <p:nvPr>
            <p:ph idx="1"/>
          </p:nvPr>
        </p:nvSpPr>
        <p:spPr>
          <a:xfrm>
            <a:off x="251521" y="958932"/>
            <a:ext cx="8761850" cy="5638420"/>
          </a:xfrm>
        </p:spPr>
        <p:txBody>
          <a:bodyPr>
            <a:normAutofit lnSpcReduction="10000"/>
          </a:bodyPr>
          <a:lstStyle/>
          <a:p>
            <a:pPr>
              <a:lnSpc>
                <a:spcPct val="150000"/>
              </a:lnSpc>
            </a:pPr>
            <a:r>
              <a:rPr lang="en-GB" sz="4000" b="1" dirty="0" smtClean="0"/>
              <a:t>Benefits sharing</a:t>
            </a:r>
          </a:p>
          <a:p>
            <a:pPr lvl="1">
              <a:lnSpc>
                <a:spcPct val="150000"/>
              </a:lnSpc>
            </a:pPr>
            <a:r>
              <a:rPr lang="en-GB" sz="3600" b="1" dirty="0" smtClean="0"/>
              <a:t>Exchange of value between stakeholders</a:t>
            </a:r>
          </a:p>
          <a:p>
            <a:pPr>
              <a:lnSpc>
                <a:spcPct val="150000"/>
              </a:lnSpc>
            </a:pPr>
            <a:r>
              <a:rPr lang="en-GB" sz="4000" b="1" dirty="0" smtClean="0"/>
              <a:t>Data as a ‘public good’</a:t>
            </a:r>
            <a:r>
              <a:rPr lang="en-GB" sz="4000" b="1" dirty="0"/>
              <a:t> </a:t>
            </a:r>
            <a:endParaRPr lang="en-GB" sz="4000" b="1" dirty="0" smtClean="0"/>
          </a:p>
          <a:p>
            <a:pPr lvl="1">
              <a:lnSpc>
                <a:spcPct val="150000"/>
              </a:lnSpc>
            </a:pPr>
            <a:r>
              <a:rPr lang="en-GB" sz="3600" b="1" dirty="0" smtClean="0"/>
              <a:t>Shared without restriction or cost</a:t>
            </a:r>
          </a:p>
          <a:p>
            <a:pPr>
              <a:lnSpc>
                <a:spcPct val="150000"/>
              </a:lnSpc>
            </a:pPr>
            <a:r>
              <a:rPr lang="en-GB" sz="4000" b="1" dirty="0" smtClean="0"/>
              <a:t>Reducing </a:t>
            </a:r>
            <a:r>
              <a:rPr lang="en-GB" sz="4000" b="1" dirty="0"/>
              <a:t>transaction </a:t>
            </a:r>
            <a:r>
              <a:rPr lang="en-GB" sz="4000" b="1" dirty="0" smtClean="0"/>
              <a:t>costs</a:t>
            </a:r>
          </a:p>
          <a:p>
            <a:pPr lvl="1">
              <a:lnSpc>
                <a:spcPct val="150000"/>
              </a:lnSpc>
            </a:pPr>
            <a:r>
              <a:rPr lang="en-GB" sz="3600" b="1" dirty="0" smtClean="0"/>
              <a:t>Making life easier!</a:t>
            </a:r>
          </a:p>
          <a:p>
            <a:pPr>
              <a:lnSpc>
                <a:spcPct val="150000"/>
              </a:lnSpc>
            </a:pPr>
            <a:endParaRPr lang="en-GB" sz="4000" b="1" dirty="0" smtClean="0"/>
          </a:p>
        </p:txBody>
      </p:sp>
    </p:spTree>
    <p:extLst>
      <p:ext uri="{BB962C8B-B14F-4D97-AF65-F5344CB8AC3E}">
        <p14:creationId xmlns:p14="http://schemas.microsoft.com/office/powerpoint/2010/main" val="225891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3" y="0"/>
            <a:ext cx="9138933" cy="1327200"/>
          </a:xfrm>
        </p:spPr>
        <p:txBody>
          <a:bodyPr>
            <a:noAutofit/>
          </a:bodyPr>
          <a:lstStyle/>
          <a:p>
            <a:pPr algn="l"/>
            <a:r>
              <a:rPr lang="en-US" sz="4000" b="1" dirty="0" smtClean="0">
                <a:solidFill>
                  <a:srgbClr val="EB0F86"/>
                </a:solidFill>
                <a:latin typeface="Arial"/>
                <a:cs typeface="Arial"/>
              </a:rPr>
              <a:t>DPUK technology networks</a:t>
            </a:r>
            <a:endParaRPr lang="en-US" sz="4000" b="1" dirty="0">
              <a:solidFill>
                <a:srgbClr val="EB0F86"/>
              </a:solidFill>
              <a:latin typeface="Arial"/>
              <a:cs typeface="Arial"/>
            </a:endParaRPr>
          </a:p>
        </p:txBody>
      </p:sp>
      <p:sp>
        <p:nvSpPr>
          <p:cNvPr id="6" name="TextBox 5"/>
          <p:cNvSpPr txBox="1"/>
          <p:nvPr/>
        </p:nvSpPr>
        <p:spPr>
          <a:xfrm>
            <a:off x="5796136" y="1500937"/>
            <a:ext cx="3096344" cy="461665"/>
          </a:xfrm>
          <a:prstGeom prst="rect">
            <a:avLst/>
          </a:prstGeom>
          <a:noFill/>
        </p:spPr>
        <p:txBody>
          <a:bodyPr wrap="square" rtlCol="0">
            <a:spAutoFit/>
          </a:bodyPr>
          <a:lstStyle/>
          <a:p>
            <a:pPr algn="ctr"/>
            <a:r>
              <a:rPr lang="en-US" sz="2400" b="1" dirty="0"/>
              <a:t>N</a:t>
            </a:r>
            <a:r>
              <a:rPr lang="en-US" sz="2400" b="1" dirty="0" smtClean="0"/>
              <a:t>ational coverage</a:t>
            </a:r>
            <a:endParaRPr lang="en-US" sz="24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204864"/>
            <a:ext cx="2512644" cy="387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740352" y="2852936"/>
            <a:ext cx="1296144" cy="923330"/>
          </a:xfrm>
          <a:prstGeom prst="rect">
            <a:avLst/>
          </a:prstGeom>
          <a:noFill/>
        </p:spPr>
        <p:txBody>
          <a:bodyPr wrap="square" rtlCol="0">
            <a:spAutoFit/>
          </a:bodyPr>
          <a:lstStyle/>
          <a:p>
            <a:r>
              <a:rPr lang="en-GB" dirty="0" smtClean="0"/>
              <a:t>Imaging</a:t>
            </a:r>
          </a:p>
          <a:p>
            <a:r>
              <a:rPr lang="en-GB" dirty="0" err="1" smtClean="0"/>
              <a:t>iPSC</a:t>
            </a:r>
            <a:endParaRPr lang="en-GB" dirty="0" smtClean="0"/>
          </a:p>
          <a:p>
            <a:r>
              <a:rPr lang="en-GB" dirty="0" smtClean="0"/>
              <a:t>Informatics</a:t>
            </a:r>
            <a:endParaRPr lang="en-GB" dirty="0"/>
          </a:p>
        </p:txBody>
      </p:sp>
      <p:sp>
        <p:nvSpPr>
          <p:cNvPr id="11" name="Oval 10"/>
          <p:cNvSpPr/>
          <p:nvPr/>
        </p:nvSpPr>
        <p:spPr>
          <a:xfrm>
            <a:off x="7344308" y="2996952"/>
            <a:ext cx="180020" cy="14401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345235" y="3229032"/>
            <a:ext cx="180020" cy="144016"/>
          </a:xfrm>
          <a:prstGeom prst="ellipse">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344308" y="3507688"/>
            <a:ext cx="180020"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71600" y="4617728"/>
            <a:ext cx="193102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28729" y="1310753"/>
            <a:ext cx="4536503" cy="3693319"/>
          </a:xfrm>
          <a:prstGeom prst="rect">
            <a:avLst/>
          </a:prstGeom>
          <a:noFill/>
        </p:spPr>
        <p:txBody>
          <a:bodyPr wrap="square" rtlCol="0">
            <a:spAutoFit/>
          </a:bodyPr>
          <a:lstStyle/>
          <a:p>
            <a:r>
              <a:rPr lang="en-US" sz="2400" b="1" dirty="0" smtClean="0">
                <a:latin typeface="Arial"/>
                <a:cs typeface="Arial"/>
              </a:rPr>
              <a:t>7 centre imaging</a:t>
            </a:r>
          </a:p>
          <a:p>
            <a:r>
              <a:rPr lang="en-US" sz="2400" b="1" dirty="0" smtClean="0">
                <a:latin typeface="Arial"/>
                <a:cs typeface="Arial"/>
              </a:rPr>
              <a:t>6 centre stem cell</a:t>
            </a:r>
          </a:p>
          <a:p>
            <a:r>
              <a:rPr lang="en-US" sz="2400" b="1" dirty="0" smtClean="0">
                <a:latin typeface="Arial"/>
                <a:cs typeface="Arial"/>
              </a:rPr>
              <a:t>5 centre informatics</a:t>
            </a:r>
          </a:p>
          <a:p>
            <a:endParaRPr lang="en-US" sz="2400" b="1" dirty="0">
              <a:latin typeface="Arial"/>
              <a:cs typeface="Arial"/>
            </a:endParaRPr>
          </a:p>
          <a:p>
            <a:endParaRPr lang="en-US" sz="2400" b="1" dirty="0" smtClean="0">
              <a:latin typeface="Arial"/>
              <a:cs typeface="Arial"/>
            </a:endParaRPr>
          </a:p>
          <a:p>
            <a:r>
              <a:rPr lang="en-US" sz="2400" b="1" dirty="0" smtClean="0">
                <a:latin typeface="Arial"/>
                <a:cs typeface="Arial"/>
              </a:rPr>
              <a:t>Linking </a:t>
            </a:r>
            <a:r>
              <a:rPr lang="en-US" sz="2400" b="1" dirty="0">
                <a:latin typeface="Arial"/>
                <a:cs typeface="Arial"/>
              </a:rPr>
              <a:t>cellular and molecular changes to patient selection and </a:t>
            </a:r>
            <a:r>
              <a:rPr lang="en-US" sz="2400" b="1" dirty="0" smtClean="0">
                <a:latin typeface="Arial"/>
                <a:cs typeface="Arial"/>
              </a:rPr>
              <a:t>response</a:t>
            </a:r>
          </a:p>
          <a:p>
            <a:endParaRPr lang="en-US" sz="2400" b="1" dirty="0" smtClean="0">
              <a:solidFill>
                <a:srgbClr val="EB0F86"/>
              </a:solidFill>
              <a:latin typeface="Arial"/>
              <a:cs typeface="Arial"/>
            </a:endParaRPr>
          </a:p>
          <a:p>
            <a:endParaRPr lang="en-GB" dirty="0"/>
          </a:p>
        </p:txBody>
      </p:sp>
    </p:spTree>
    <p:extLst>
      <p:ext uri="{BB962C8B-B14F-4D97-AF65-F5344CB8AC3E}">
        <p14:creationId xmlns:p14="http://schemas.microsoft.com/office/powerpoint/2010/main" val="340486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66"/>
            <a:ext cx="8229600" cy="1143000"/>
          </a:xfrm>
        </p:spPr>
        <p:txBody>
          <a:bodyPr>
            <a:normAutofit fontScale="90000"/>
          </a:bodyPr>
          <a:lstStyle/>
          <a:p>
            <a:pPr algn="l"/>
            <a:r>
              <a:rPr lang="en-US" b="1" dirty="0" smtClean="0">
                <a:solidFill>
                  <a:srgbClr val="EB0F86"/>
                </a:solidFill>
                <a:latin typeface="Arial"/>
                <a:cs typeface="Arial"/>
              </a:rPr>
              <a:t>Integrated infrastructure</a:t>
            </a:r>
            <a:r>
              <a:rPr lang="en-US" b="1" dirty="0" smtClean="0">
                <a:solidFill>
                  <a:schemeClr val="bg1"/>
                </a:solidFill>
                <a:latin typeface="Arial"/>
                <a:cs typeface="Arial"/>
              </a:rPr>
              <a:t/>
            </a:r>
            <a:br>
              <a:rPr lang="en-US" b="1" dirty="0" smtClean="0">
                <a:solidFill>
                  <a:schemeClr val="bg1"/>
                </a:solidFill>
                <a:latin typeface="Arial"/>
                <a:cs typeface="Arial"/>
              </a:rPr>
            </a:b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00" y="720000"/>
            <a:ext cx="7920000" cy="5960107"/>
          </a:xfrm>
          <a:prstGeom prst="rect">
            <a:avLst/>
          </a:prstGeom>
        </p:spPr>
      </p:pic>
    </p:spTree>
    <p:extLst>
      <p:ext uri="{BB962C8B-B14F-4D97-AF65-F5344CB8AC3E}">
        <p14:creationId xmlns:p14="http://schemas.microsoft.com/office/powerpoint/2010/main" val="3900496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00" y="720000"/>
            <a:ext cx="7920000" cy="5960111"/>
          </a:xfrm>
          <a:prstGeom prst="rect">
            <a:avLst/>
          </a:prstGeom>
        </p:spPr>
      </p:pic>
      <p:sp>
        <p:nvSpPr>
          <p:cNvPr id="6" name="Title 3"/>
          <p:cNvSpPr txBox="1">
            <a:spLocks/>
          </p:cNvSpPr>
          <p:nvPr/>
        </p:nvSpPr>
        <p:spPr>
          <a:xfrm>
            <a:off x="0" y="11266"/>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EB0F86"/>
                </a:solidFill>
                <a:latin typeface="Arial"/>
                <a:cs typeface="Arial"/>
              </a:rPr>
              <a:t>Integrated infrastructure</a:t>
            </a:r>
            <a:r>
              <a:rPr lang="en-US" b="1" dirty="0" smtClean="0">
                <a:solidFill>
                  <a:schemeClr val="bg1"/>
                </a:solidFill>
                <a:latin typeface="Arial"/>
                <a:cs typeface="Arial"/>
              </a:rPr>
              <a:t/>
            </a:r>
            <a:br>
              <a:rPr lang="en-US" b="1" dirty="0" smtClean="0">
                <a:solidFill>
                  <a:schemeClr val="bg1"/>
                </a:solidFill>
                <a:latin typeface="Arial"/>
                <a:cs typeface="Arial"/>
              </a:rPr>
            </a:br>
            <a:endParaRPr lang="en-GB" dirty="0"/>
          </a:p>
        </p:txBody>
      </p:sp>
    </p:spTree>
    <p:extLst>
      <p:ext uri="{BB962C8B-B14F-4D97-AF65-F5344CB8AC3E}">
        <p14:creationId xmlns:p14="http://schemas.microsoft.com/office/powerpoint/2010/main" val="217894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66"/>
            <a:ext cx="8229600" cy="1143000"/>
          </a:xfrm>
        </p:spPr>
        <p:txBody>
          <a:bodyPr>
            <a:normAutofit fontScale="90000"/>
          </a:bodyPr>
          <a:lstStyle/>
          <a:p>
            <a:pPr algn="l"/>
            <a:r>
              <a:rPr lang="en-US" b="1" dirty="0">
                <a:solidFill>
                  <a:srgbClr val="EB0F86"/>
                </a:solidFill>
                <a:latin typeface="Arial"/>
                <a:cs typeface="Arial"/>
              </a:rPr>
              <a:t>Integrated Infrastructure</a:t>
            </a:r>
            <a:r>
              <a:rPr lang="en-US" b="1" dirty="0">
                <a:solidFill>
                  <a:schemeClr val="bg1"/>
                </a:solidFill>
                <a:latin typeface="Arial"/>
                <a:cs typeface="Arial"/>
              </a:rPr>
              <a:t/>
            </a:r>
            <a:br>
              <a:rPr lang="en-US" b="1" dirty="0">
                <a:solidFill>
                  <a:schemeClr val="bg1"/>
                </a:solidFill>
                <a:latin typeface="Arial"/>
                <a:cs typeface="Arial"/>
              </a:rPr>
            </a:b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00" y="720000"/>
            <a:ext cx="7920000" cy="5960111"/>
          </a:xfrm>
          <a:prstGeom prst="rect">
            <a:avLst/>
          </a:prstGeom>
        </p:spPr>
      </p:pic>
    </p:spTree>
    <p:extLst>
      <p:ext uri="{BB962C8B-B14F-4D97-AF65-F5344CB8AC3E}">
        <p14:creationId xmlns:p14="http://schemas.microsoft.com/office/powerpoint/2010/main" val="3683968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66"/>
            <a:ext cx="8229600" cy="1143000"/>
          </a:xfrm>
        </p:spPr>
        <p:txBody>
          <a:bodyPr>
            <a:normAutofit fontScale="90000"/>
          </a:bodyPr>
          <a:lstStyle/>
          <a:p>
            <a:pPr algn="l"/>
            <a:r>
              <a:rPr lang="en-US" b="1" dirty="0">
                <a:solidFill>
                  <a:srgbClr val="EB0F86"/>
                </a:solidFill>
                <a:latin typeface="Arial"/>
                <a:cs typeface="Arial"/>
              </a:rPr>
              <a:t>Integrated Infrastructure</a:t>
            </a:r>
            <a:r>
              <a:rPr lang="en-US" b="1" dirty="0">
                <a:solidFill>
                  <a:schemeClr val="bg1"/>
                </a:solidFill>
                <a:latin typeface="Arial"/>
                <a:cs typeface="Arial"/>
              </a:rPr>
              <a:t/>
            </a:r>
            <a:br>
              <a:rPr lang="en-US" b="1" dirty="0">
                <a:solidFill>
                  <a:schemeClr val="bg1"/>
                </a:solidFill>
                <a:latin typeface="Arial"/>
                <a:cs typeface="Arial"/>
              </a:rPr>
            </a:b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00" y="720000"/>
            <a:ext cx="7920000" cy="5960111"/>
          </a:xfrm>
          <a:prstGeom prst="rect">
            <a:avLst/>
          </a:prstGeom>
        </p:spPr>
      </p:pic>
    </p:spTree>
    <p:extLst>
      <p:ext uri="{BB962C8B-B14F-4D97-AF65-F5344CB8AC3E}">
        <p14:creationId xmlns:p14="http://schemas.microsoft.com/office/powerpoint/2010/main" val="419997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539552" y="5301208"/>
            <a:ext cx="7704856" cy="6480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chemeClr val="tx1"/>
                </a:solidFill>
              </a:rPr>
              <a:t>Age</a:t>
            </a:r>
            <a:endParaRPr lang="en-GB" dirty="0">
              <a:solidFill>
                <a:schemeClr val="tx1"/>
              </a:solidFill>
            </a:endParaRPr>
          </a:p>
        </p:txBody>
      </p:sp>
      <p:sp>
        <p:nvSpPr>
          <p:cNvPr id="8" name="Freeform 7"/>
          <p:cNvSpPr/>
          <p:nvPr/>
        </p:nvSpPr>
        <p:spPr>
          <a:xfrm>
            <a:off x="302674" y="1481493"/>
            <a:ext cx="7941734" cy="3315659"/>
          </a:xfrm>
          <a:custGeom>
            <a:avLst/>
            <a:gdLst>
              <a:gd name="connsiteX0" fmla="*/ 0 w 7512423"/>
              <a:gd name="connsiteY0" fmla="*/ 38847 h 3194423"/>
              <a:gd name="connsiteX1" fmla="*/ 2474259 w 7512423"/>
              <a:gd name="connsiteY1" fmla="*/ 38847 h 3194423"/>
              <a:gd name="connsiteX2" fmla="*/ 4276164 w 7512423"/>
              <a:gd name="connsiteY2" fmla="*/ 271929 h 3194423"/>
              <a:gd name="connsiteX3" fmla="*/ 5396753 w 7512423"/>
              <a:gd name="connsiteY3" fmla="*/ 711200 h 3194423"/>
              <a:gd name="connsiteX4" fmla="*/ 6203576 w 7512423"/>
              <a:gd name="connsiteY4" fmla="*/ 1544918 h 3194423"/>
              <a:gd name="connsiteX5" fmla="*/ 6696635 w 7512423"/>
              <a:gd name="connsiteY5" fmla="*/ 2629647 h 3194423"/>
              <a:gd name="connsiteX6" fmla="*/ 7126941 w 7512423"/>
              <a:gd name="connsiteY6" fmla="*/ 3006165 h 3194423"/>
              <a:gd name="connsiteX7" fmla="*/ 7512423 w 7512423"/>
              <a:gd name="connsiteY7" fmla="*/ 3194423 h 3194423"/>
              <a:gd name="connsiteX0" fmla="*/ 0 w 7623607"/>
              <a:gd name="connsiteY0" fmla="*/ 38847 h 3311999"/>
              <a:gd name="connsiteX1" fmla="*/ 2474259 w 7623607"/>
              <a:gd name="connsiteY1" fmla="*/ 38847 h 3311999"/>
              <a:gd name="connsiteX2" fmla="*/ 4276164 w 7623607"/>
              <a:gd name="connsiteY2" fmla="*/ 271929 h 3311999"/>
              <a:gd name="connsiteX3" fmla="*/ 5396753 w 7623607"/>
              <a:gd name="connsiteY3" fmla="*/ 711200 h 3311999"/>
              <a:gd name="connsiteX4" fmla="*/ 6203576 w 7623607"/>
              <a:gd name="connsiteY4" fmla="*/ 1544918 h 3311999"/>
              <a:gd name="connsiteX5" fmla="*/ 6696635 w 7623607"/>
              <a:gd name="connsiteY5" fmla="*/ 2629647 h 3311999"/>
              <a:gd name="connsiteX6" fmla="*/ 7126941 w 7623607"/>
              <a:gd name="connsiteY6" fmla="*/ 3006165 h 3311999"/>
              <a:gd name="connsiteX7" fmla="*/ 7623607 w 7623607"/>
              <a:gd name="connsiteY7" fmla="*/ 3311999 h 3311999"/>
              <a:gd name="connsiteX0" fmla="*/ 341788 w 7965395"/>
              <a:gd name="connsiteY0" fmla="*/ 45383 h 3318535"/>
              <a:gd name="connsiteX1" fmla="*/ 412376 w 7965395"/>
              <a:gd name="connsiteY1" fmla="*/ 6167 h 3318535"/>
              <a:gd name="connsiteX2" fmla="*/ 2816047 w 7965395"/>
              <a:gd name="connsiteY2" fmla="*/ 45383 h 3318535"/>
              <a:gd name="connsiteX3" fmla="*/ 4617952 w 7965395"/>
              <a:gd name="connsiteY3" fmla="*/ 278465 h 3318535"/>
              <a:gd name="connsiteX4" fmla="*/ 5738541 w 7965395"/>
              <a:gd name="connsiteY4" fmla="*/ 717736 h 3318535"/>
              <a:gd name="connsiteX5" fmla="*/ 6545364 w 7965395"/>
              <a:gd name="connsiteY5" fmla="*/ 1551454 h 3318535"/>
              <a:gd name="connsiteX6" fmla="*/ 7038423 w 7965395"/>
              <a:gd name="connsiteY6" fmla="*/ 2636183 h 3318535"/>
              <a:gd name="connsiteX7" fmla="*/ 7468729 w 7965395"/>
              <a:gd name="connsiteY7" fmla="*/ 3012701 h 3318535"/>
              <a:gd name="connsiteX8" fmla="*/ 7965395 w 7965395"/>
              <a:gd name="connsiteY8" fmla="*/ 3318535 h 3318535"/>
              <a:gd name="connsiteX0" fmla="*/ 282963 w 7977160"/>
              <a:gd name="connsiteY0" fmla="*/ 6536 h 3318904"/>
              <a:gd name="connsiteX1" fmla="*/ 424141 w 7977160"/>
              <a:gd name="connsiteY1" fmla="*/ 6536 h 3318904"/>
              <a:gd name="connsiteX2" fmla="*/ 2827812 w 7977160"/>
              <a:gd name="connsiteY2" fmla="*/ 45752 h 3318904"/>
              <a:gd name="connsiteX3" fmla="*/ 4629717 w 7977160"/>
              <a:gd name="connsiteY3" fmla="*/ 278834 h 3318904"/>
              <a:gd name="connsiteX4" fmla="*/ 5750306 w 7977160"/>
              <a:gd name="connsiteY4" fmla="*/ 718105 h 3318904"/>
              <a:gd name="connsiteX5" fmla="*/ 6557129 w 7977160"/>
              <a:gd name="connsiteY5" fmla="*/ 1551823 h 3318904"/>
              <a:gd name="connsiteX6" fmla="*/ 7050188 w 7977160"/>
              <a:gd name="connsiteY6" fmla="*/ 2636552 h 3318904"/>
              <a:gd name="connsiteX7" fmla="*/ 7480494 w 7977160"/>
              <a:gd name="connsiteY7" fmla="*/ 3013070 h 3318904"/>
              <a:gd name="connsiteX8" fmla="*/ 7977160 w 7977160"/>
              <a:gd name="connsiteY8" fmla="*/ 3318904 h 3318904"/>
              <a:gd name="connsiteX0" fmla="*/ 91031 w 7785228"/>
              <a:gd name="connsiteY0" fmla="*/ 3291 h 3315659"/>
              <a:gd name="connsiteX1" fmla="*/ 232209 w 7785228"/>
              <a:gd name="connsiteY1" fmla="*/ 3291 h 3315659"/>
              <a:gd name="connsiteX2" fmla="*/ 2635880 w 7785228"/>
              <a:gd name="connsiteY2" fmla="*/ 42507 h 3315659"/>
              <a:gd name="connsiteX3" fmla="*/ 4437785 w 7785228"/>
              <a:gd name="connsiteY3" fmla="*/ 275589 h 3315659"/>
              <a:gd name="connsiteX4" fmla="*/ 5558374 w 7785228"/>
              <a:gd name="connsiteY4" fmla="*/ 714860 h 3315659"/>
              <a:gd name="connsiteX5" fmla="*/ 6365197 w 7785228"/>
              <a:gd name="connsiteY5" fmla="*/ 1548578 h 3315659"/>
              <a:gd name="connsiteX6" fmla="*/ 6858256 w 7785228"/>
              <a:gd name="connsiteY6" fmla="*/ 2633307 h 3315659"/>
              <a:gd name="connsiteX7" fmla="*/ 7284732 w 7785228"/>
              <a:gd name="connsiteY7" fmla="*/ 3052809 h 3315659"/>
              <a:gd name="connsiteX8" fmla="*/ 7785228 w 7785228"/>
              <a:gd name="connsiteY8" fmla="*/ 3315659 h 3315659"/>
              <a:gd name="connsiteX0" fmla="*/ 91031 w 7785228"/>
              <a:gd name="connsiteY0" fmla="*/ 3291 h 3315659"/>
              <a:gd name="connsiteX1" fmla="*/ 232209 w 7785228"/>
              <a:gd name="connsiteY1" fmla="*/ 3291 h 3315659"/>
              <a:gd name="connsiteX2" fmla="*/ 2635880 w 7785228"/>
              <a:gd name="connsiteY2" fmla="*/ 42507 h 3315659"/>
              <a:gd name="connsiteX3" fmla="*/ 4437785 w 7785228"/>
              <a:gd name="connsiteY3" fmla="*/ 275589 h 3315659"/>
              <a:gd name="connsiteX4" fmla="*/ 5558374 w 7785228"/>
              <a:gd name="connsiteY4" fmla="*/ 714860 h 3315659"/>
              <a:gd name="connsiteX5" fmla="*/ 6365197 w 7785228"/>
              <a:gd name="connsiteY5" fmla="*/ 1548578 h 3315659"/>
              <a:gd name="connsiteX6" fmla="*/ 6858256 w 7785228"/>
              <a:gd name="connsiteY6" fmla="*/ 2633307 h 3315659"/>
              <a:gd name="connsiteX7" fmla="*/ 7315378 w 7785228"/>
              <a:gd name="connsiteY7" fmla="*/ 3080163 h 3315659"/>
              <a:gd name="connsiteX8" fmla="*/ 7785228 w 7785228"/>
              <a:gd name="connsiteY8" fmla="*/ 3315659 h 3315659"/>
              <a:gd name="connsiteX0" fmla="*/ 91031 w 7785228"/>
              <a:gd name="connsiteY0" fmla="*/ 3291 h 3315659"/>
              <a:gd name="connsiteX1" fmla="*/ 232209 w 7785228"/>
              <a:gd name="connsiteY1" fmla="*/ 3291 h 3315659"/>
              <a:gd name="connsiteX2" fmla="*/ 2635880 w 7785228"/>
              <a:gd name="connsiteY2" fmla="*/ 42507 h 3315659"/>
              <a:gd name="connsiteX3" fmla="*/ 4437785 w 7785228"/>
              <a:gd name="connsiteY3" fmla="*/ 275589 h 3315659"/>
              <a:gd name="connsiteX4" fmla="*/ 5558374 w 7785228"/>
              <a:gd name="connsiteY4" fmla="*/ 714860 h 3315659"/>
              <a:gd name="connsiteX5" fmla="*/ 6365197 w 7785228"/>
              <a:gd name="connsiteY5" fmla="*/ 1548578 h 3315659"/>
              <a:gd name="connsiteX6" fmla="*/ 6858257 w 7785228"/>
              <a:gd name="connsiteY6" fmla="*/ 2602046 h 3315659"/>
              <a:gd name="connsiteX7" fmla="*/ 7315378 w 7785228"/>
              <a:gd name="connsiteY7" fmla="*/ 3080163 h 3315659"/>
              <a:gd name="connsiteX8" fmla="*/ 7785228 w 7785228"/>
              <a:gd name="connsiteY8" fmla="*/ 3315659 h 331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5228" h="3315659">
                <a:moveTo>
                  <a:pt x="91031" y="3291"/>
                </a:moveTo>
                <a:cubicBezTo>
                  <a:pt x="95566" y="1704"/>
                  <a:pt x="-191932" y="-3245"/>
                  <a:pt x="232209" y="3291"/>
                </a:cubicBezTo>
                <a:cubicBezTo>
                  <a:pt x="656350" y="9827"/>
                  <a:pt x="1934951" y="-2876"/>
                  <a:pt x="2635880" y="42507"/>
                </a:cubicBezTo>
                <a:cubicBezTo>
                  <a:pt x="3336809" y="87890"/>
                  <a:pt x="3950703" y="163530"/>
                  <a:pt x="4437785" y="275589"/>
                </a:cubicBezTo>
                <a:cubicBezTo>
                  <a:pt x="4924867" y="387648"/>
                  <a:pt x="5237139" y="502695"/>
                  <a:pt x="5558374" y="714860"/>
                </a:cubicBezTo>
                <a:cubicBezTo>
                  <a:pt x="5879609" y="927025"/>
                  <a:pt x="6148550" y="1234047"/>
                  <a:pt x="6365197" y="1548578"/>
                </a:cubicBezTo>
                <a:cubicBezTo>
                  <a:pt x="6581844" y="1863109"/>
                  <a:pt x="6699894" y="2346782"/>
                  <a:pt x="6858257" y="2602046"/>
                </a:cubicBezTo>
                <a:cubicBezTo>
                  <a:pt x="7016620" y="2857310"/>
                  <a:pt x="7160883" y="2966438"/>
                  <a:pt x="7315378" y="3080163"/>
                </a:cubicBezTo>
                <a:cubicBezTo>
                  <a:pt x="7469873" y="3193888"/>
                  <a:pt x="7660469" y="3268594"/>
                  <a:pt x="7785228" y="3315659"/>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p:cNvSpPr txBox="1"/>
          <p:nvPr/>
        </p:nvSpPr>
        <p:spPr>
          <a:xfrm>
            <a:off x="7357799" y="1196752"/>
            <a:ext cx="1786201" cy="461665"/>
          </a:xfrm>
          <a:prstGeom prst="rect">
            <a:avLst/>
          </a:prstGeom>
          <a:noFill/>
        </p:spPr>
        <p:txBody>
          <a:bodyPr wrap="square" rtlCol="0">
            <a:spAutoFit/>
          </a:bodyPr>
          <a:lstStyle/>
          <a:p>
            <a:r>
              <a:rPr lang="en-GB" sz="2400" dirty="0" smtClean="0"/>
              <a:t>Preclinical</a:t>
            </a:r>
            <a:endParaRPr lang="en-GB" sz="2400" dirty="0"/>
          </a:p>
        </p:txBody>
      </p:sp>
      <p:sp>
        <p:nvSpPr>
          <p:cNvPr id="46" name="TextBox 45"/>
          <p:cNvSpPr txBox="1"/>
          <p:nvPr/>
        </p:nvSpPr>
        <p:spPr>
          <a:xfrm>
            <a:off x="7380312" y="1653170"/>
            <a:ext cx="1779976" cy="461665"/>
          </a:xfrm>
          <a:prstGeom prst="rect">
            <a:avLst/>
          </a:prstGeom>
          <a:noFill/>
        </p:spPr>
        <p:txBody>
          <a:bodyPr wrap="square" rtlCol="0">
            <a:spAutoFit/>
          </a:bodyPr>
          <a:lstStyle/>
          <a:p>
            <a:r>
              <a:rPr lang="en-GB" sz="2400" dirty="0" smtClean="0"/>
              <a:t>Prodromal</a:t>
            </a:r>
            <a:endParaRPr lang="en-GB" sz="2400" dirty="0"/>
          </a:p>
        </p:txBody>
      </p:sp>
      <p:sp>
        <p:nvSpPr>
          <p:cNvPr id="47" name="TextBox 46"/>
          <p:cNvSpPr txBox="1"/>
          <p:nvPr/>
        </p:nvSpPr>
        <p:spPr>
          <a:xfrm>
            <a:off x="7656538" y="3440033"/>
            <a:ext cx="1487462" cy="461665"/>
          </a:xfrm>
          <a:prstGeom prst="rect">
            <a:avLst/>
          </a:prstGeom>
          <a:noFill/>
        </p:spPr>
        <p:txBody>
          <a:bodyPr wrap="square" rtlCol="0">
            <a:spAutoFit/>
          </a:bodyPr>
          <a:lstStyle/>
          <a:p>
            <a:r>
              <a:rPr lang="en-GB" sz="2400" dirty="0" smtClean="0"/>
              <a:t>Dementia</a:t>
            </a:r>
            <a:endParaRPr lang="en-GB" sz="2400" dirty="0"/>
          </a:p>
        </p:txBody>
      </p:sp>
      <p:sp>
        <p:nvSpPr>
          <p:cNvPr id="3" name="Rounded Rectangle 2"/>
          <p:cNvSpPr/>
          <p:nvPr/>
        </p:nvSpPr>
        <p:spPr>
          <a:xfrm>
            <a:off x="3275856" y="5353792"/>
            <a:ext cx="432048" cy="235448"/>
          </a:xfrm>
          <a:prstGeom prst="roundRect">
            <a:avLst/>
          </a:prstGeom>
          <a:solidFill>
            <a:schemeClr val="bg1">
              <a:alpha val="91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60</a:t>
            </a:r>
            <a:endParaRPr lang="en-GB" sz="1600" dirty="0">
              <a:solidFill>
                <a:schemeClr val="tx1"/>
              </a:solidFill>
            </a:endParaRPr>
          </a:p>
        </p:txBody>
      </p:sp>
      <p:sp>
        <p:nvSpPr>
          <p:cNvPr id="31" name="Rounded Rectangle 30"/>
          <p:cNvSpPr/>
          <p:nvPr/>
        </p:nvSpPr>
        <p:spPr>
          <a:xfrm>
            <a:off x="5436096" y="5353792"/>
            <a:ext cx="432048" cy="235448"/>
          </a:xfrm>
          <a:prstGeom prst="roundRect">
            <a:avLst/>
          </a:prstGeom>
          <a:solidFill>
            <a:schemeClr val="bg1">
              <a:alpha val="91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75</a:t>
            </a:r>
            <a:endParaRPr lang="en-GB" sz="1600" dirty="0">
              <a:solidFill>
                <a:schemeClr val="tx1"/>
              </a:solidFill>
            </a:endParaRPr>
          </a:p>
        </p:txBody>
      </p:sp>
      <p:sp>
        <p:nvSpPr>
          <p:cNvPr id="32" name="Rounded Rectangle 31"/>
          <p:cNvSpPr/>
          <p:nvPr/>
        </p:nvSpPr>
        <p:spPr>
          <a:xfrm>
            <a:off x="7596336" y="5373216"/>
            <a:ext cx="432048" cy="235448"/>
          </a:xfrm>
          <a:prstGeom prst="roundRect">
            <a:avLst/>
          </a:prstGeom>
          <a:solidFill>
            <a:schemeClr val="bg1">
              <a:alpha val="91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90</a:t>
            </a:r>
            <a:endParaRPr lang="en-GB" sz="1600" dirty="0">
              <a:solidFill>
                <a:schemeClr val="tx1"/>
              </a:solidFill>
            </a:endParaRPr>
          </a:p>
        </p:txBody>
      </p:sp>
      <p:sp>
        <p:nvSpPr>
          <p:cNvPr id="35" name="Rounded Rectangle 34"/>
          <p:cNvSpPr/>
          <p:nvPr/>
        </p:nvSpPr>
        <p:spPr>
          <a:xfrm>
            <a:off x="1115616" y="5353792"/>
            <a:ext cx="432048" cy="235448"/>
          </a:xfrm>
          <a:prstGeom prst="roundRect">
            <a:avLst/>
          </a:prstGeom>
          <a:solidFill>
            <a:schemeClr val="bg1">
              <a:alpha val="91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45</a:t>
            </a:r>
            <a:endParaRPr lang="en-GB" sz="1600" dirty="0">
              <a:solidFill>
                <a:schemeClr val="tx1"/>
              </a:solidFill>
            </a:endParaRPr>
          </a:p>
        </p:txBody>
      </p:sp>
      <p:cxnSp>
        <p:nvCxnSpPr>
          <p:cNvPr id="17" name="Straight Connector 16"/>
          <p:cNvCxnSpPr/>
          <p:nvPr/>
        </p:nvCxnSpPr>
        <p:spPr>
          <a:xfrm flipH="1">
            <a:off x="5688124" y="2060848"/>
            <a:ext cx="2952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491880" y="1556792"/>
            <a:ext cx="5148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249111" y="1121453"/>
            <a:ext cx="1563137" cy="794277"/>
          </a:xfrm>
          <a:prstGeom prst="roundRect">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Cognitive</a:t>
            </a:r>
          </a:p>
          <a:p>
            <a:pPr algn="ctr"/>
            <a:r>
              <a:rPr lang="en-GB" sz="2400" dirty="0" smtClean="0">
                <a:solidFill>
                  <a:schemeClr val="tx1"/>
                </a:solidFill>
              </a:rPr>
              <a:t>Health</a:t>
            </a:r>
            <a:endParaRPr lang="en-GB" sz="2400" dirty="0">
              <a:solidFill>
                <a:schemeClr val="tx1"/>
              </a:solidFill>
            </a:endParaRPr>
          </a:p>
        </p:txBody>
      </p:sp>
      <p:cxnSp>
        <p:nvCxnSpPr>
          <p:cNvPr id="37" name="Straight Connector 36"/>
          <p:cNvCxnSpPr/>
          <p:nvPr/>
        </p:nvCxnSpPr>
        <p:spPr>
          <a:xfrm>
            <a:off x="755576" y="5471516"/>
            <a:ext cx="0" cy="32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27584" y="5472000"/>
            <a:ext cx="0" cy="32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99592" y="5472000"/>
            <a:ext cx="0" cy="32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83568" y="5472000"/>
            <a:ext cx="0" cy="32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1560" y="5472000"/>
            <a:ext cx="0" cy="32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158" y="5420"/>
            <a:ext cx="9153157" cy="646331"/>
          </a:xfrm>
          <a:prstGeom prst="rect">
            <a:avLst/>
          </a:prstGeom>
        </p:spPr>
        <p:txBody>
          <a:bodyPr wrap="square">
            <a:spAutoFit/>
          </a:bodyPr>
          <a:lstStyle/>
          <a:p>
            <a:r>
              <a:rPr lang="en-US" sz="3600" b="1" dirty="0" smtClean="0">
                <a:solidFill>
                  <a:srgbClr val="EB0F86"/>
                </a:solidFill>
                <a:latin typeface="Arial"/>
                <a:cs typeface="Arial"/>
              </a:rPr>
              <a:t>The </a:t>
            </a:r>
            <a:r>
              <a:rPr lang="en-US" sz="3600" b="1" dirty="0">
                <a:solidFill>
                  <a:srgbClr val="EB0F86"/>
                </a:solidFill>
                <a:latin typeface="Arial"/>
                <a:cs typeface="Arial"/>
              </a:rPr>
              <a:t>e</a:t>
            </a:r>
            <a:r>
              <a:rPr lang="en-US" sz="3600" b="1" dirty="0" smtClean="0">
                <a:solidFill>
                  <a:srgbClr val="EB0F86"/>
                </a:solidFill>
                <a:latin typeface="Arial"/>
                <a:cs typeface="Arial"/>
              </a:rPr>
              <a:t>xperimental medicine challenge</a:t>
            </a:r>
            <a:endParaRPr lang="en-US" sz="3600" b="1" dirty="0">
              <a:solidFill>
                <a:schemeClr val="bg1"/>
              </a:solidFill>
              <a:latin typeface="Arial"/>
              <a:cs typeface="Arial"/>
            </a:endParaRPr>
          </a:p>
        </p:txBody>
      </p:sp>
      <p:sp>
        <p:nvSpPr>
          <p:cNvPr id="2" name="TextBox 1"/>
          <p:cNvSpPr txBox="1"/>
          <p:nvPr/>
        </p:nvSpPr>
        <p:spPr>
          <a:xfrm>
            <a:off x="381793" y="2292485"/>
            <a:ext cx="1866345" cy="830997"/>
          </a:xfrm>
          <a:prstGeom prst="rect">
            <a:avLst/>
          </a:prstGeom>
          <a:noFill/>
        </p:spPr>
        <p:txBody>
          <a:bodyPr wrap="none" rtlCol="0">
            <a:spAutoFit/>
          </a:bodyPr>
          <a:lstStyle/>
          <a:p>
            <a:r>
              <a:rPr lang="en-GB" sz="2400" dirty="0" smtClean="0"/>
              <a:t>Identify early</a:t>
            </a:r>
          </a:p>
          <a:p>
            <a:r>
              <a:rPr lang="en-GB" sz="2400" dirty="0" smtClean="0"/>
              <a:t>determinants</a:t>
            </a:r>
            <a:endParaRPr lang="en-GB" sz="2400" dirty="0"/>
          </a:p>
        </p:txBody>
      </p:sp>
      <p:cxnSp>
        <p:nvCxnSpPr>
          <p:cNvPr id="5" name="Straight Arrow Connector 4"/>
          <p:cNvCxnSpPr/>
          <p:nvPr/>
        </p:nvCxnSpPr>
        <p:spPr>
          <a:xfrm flipV="1">
            <a:off x="755576" y="1556792"/>
            <a:ext cx="0" cy="7484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12541" y="2305285"/>
            <a:ext cx="2271281" cy="1200329"/>
          </a:xfrm>
          <a:prstGeom prst="rect">
            <a:avLst/>
          </a:prstGeom>
          <a:noFill/>
        </p:spPr>
        <p:txBody>
          <a:bodyPr wrap="square" rtlCol="0">
            <a:spAutoFit/>
          </a:bodyPr>
          <a:lstStyle/>
          <a:p>
            <a:r>
              <a:rPr lang="en-GB" sz="2400" dirty="0" smtClean="0"/>
              <a:t>Identify early treatments to delay onset</a:t>
            </a:r>
            <a:endParaRPr lang="en-GB" sz="2400" dirty="0"/>
          </a:p>
        </p:txBody>
      </p:sp>
      <p:cxnSp>
        <p:nvCxnSpPr>
          <p:cNvPr id="13" name="Straight Arrow Connector 12"/>
          <p:cNvCxnSpPr/>
          <p:nvPr/>
        </p:nvCxnSpPr>
        <p:spPr>
          <a:xfrm flipV="1">
            <a:off x="3048000" y="1639833"/>
            <a:ext cx="9525" cy="6654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707904" y="3618170"/>
            <a:ext cx="3344826" cy="1200329"/>
          </a:xfrm>
          <a:prstGeom prst="rect">
            <a:avLst/>
          </a:prstGeom>
          <a:noFill/>
        </p:spPr>
        <p:txBody>
          <a:bodyPr wrap="none" rtlCol="0">
            <a:spAutoFit/>
          </a:bodyPr>
          <a:lstStyle/>
          <a:p>
            <a:r>
              <a:rPr lang="en-GB" sz="2400" dirty="0" smtClean="0"/>
              <a:t>Identify treatments</a:t>
            </a:r>
          </a:p>
          <a:p>
            <a:r>
              <a:rPr lang="en-GB" sz="2400" dirty="0" smtClean="0"/>
              <a:t>To relieve symptoms and </a:t>
            </a:r>
          </a:p>
          <a:p>
            <a:r>
              <a:rPr lang="en-GB" sz="2400" dirty="0"/>
              <a:t>s</a:t>
            </a:r>
            <a:r>
              <a:rPr lang="en-GB" sz="2400" dirty="0" smtClean="0"/>
              <a:t>low progression</a:t>
            </a:r>
            <a:endParaRPr lang="en-GB" sz="2400" dirty="0"/>
          </a:p>
        </p:txBody>
      </p:sp>
      <p:cxnSp>
        <p:nvCxnSpPr>
          <p:cNvPr id="20" name="Straight Arrow Connector 19"/>
          <p:cNvCxnSpPr/>
          <p:nvPr/>
        </p:nvCxnSpPr>
        <p:spPr>
          <a:xfrm flipV="1">
            <a:off x="4848225" y="1931038"/>
            <a:ext cx="0" cy="1678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516216" y="2354921"/>
            <a:ext cx="864096" cy="130402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3848" y="1317203"/>
            <a:ext cx="2448272" cy="5012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91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224259" name="Line 3"/>
          <p:cNvSpPr>
            <a:spLocks noChangeShapeType="1"/>
          </p:cNvSpPr>
          <p:nvPr/>
        </p:nvSpPr>
        <p:spPr bwMode="auto">
          <a:xfrm>
            <a:off x="6545263" y="1892300"/>
            <a:ext cx="1587" cy="4076700"/>
          </a:xfrm>
          <a:prstGeom prst="line">
            <a:avLst/>
          </a:prstGeom>
          <a:noFill/>
          <a:ln w="0">
            <a:solidFill>
              <a:schemeClr val="bg1"/>
            </a:solidFill>
            <a:round/>
            <a:headEnd/>
            <a:tailEnd/>
          </a:ln>
        </p:spPr>
        <p:txBody>
          <a:bodyPr/>
          <a:lstStyle/>
          <a:p>
            <a:endParaRPr lang="en-GB"/>
          </a:p>
        </p:txBody>
      </p:sp>
      <p:sp>
        <p:nvSpPr>
          <p:cNvPr id="224260" name="Line 4"/>
          <p:cNvSpPr>
            <a:spLocks noChangeShapeType="1"/>
          </p:cNvSpPr>
          <p:nvPr/>
        </p:nvSpPr>
        <p:spPr bwMode="auto">
          <a:xfrm>
            <a:off x="6545263" y="5969000"/>
            <a:ext cx="2057400" cy="1588"/>
          </a:xfrm>
          <a:prstGeom prst="line">
            <a:avLst/>
          </a:prstGeom>
          <a:noFill/>
          <a:ln w="0">
            <a:solidFill>
              <a:schemeClr val="bg1"/>
            </a:solidFill>
            <a:round/>
            <a:headEnd/>
            <a:tailEnd/>
          </a:ln>
        </p:spPr>
        <p:txBody>
          <a:bodyPr/>
          <a:lstStyle/>
          <a:p>
            <a:endParaRPr lang="en-GB"/>
          </a:p>
        </p:txBody>
      </p:sp>
      <p:sp>
        <p:nvSpPr>
          <p:cNvPr id="224261" name="Line 5"/>
          <p:cNvSpPr>
            <a:spLocks noChangeShapeType="1"/>
          </p:cNvSpPr>
          <p:nvPr/>
        </p:nvSpPr>
        <p:spPr bwMode="auto">
          <a:xfrm flipV="1">
            <a:off x="8602663" y="1892300"/>
            <a:ext cx="1587" cy="4076700"/>
          </a:xfrm>
          <a:prstGeom prst="line">
            <a:avLst/>
          </a:prstGeom>
          <a:noFill/>
          <a:ln w="0">
            <a:solidFill>
              <a:schemeClr val="bg1"/>
            </a:solidFill>
            <a:round/>
            <a:headEnd/>
            <a:tailEnd/>
          </a:ln>
        </p:spPr>
        <p:txBody>
          <a:bodyPr/>
          <a:lstStyle/>
          <a:p>
            <a:endParaRPr lang="en-GB"/>
          </a:p>
        </p:txBody>
      </p:sp>
      <p:sp>
        <p:nvSpPr>
          <p:cNvPr id="224262" name="Line 6"/>
          <p:cNvSpPr>
            <a:spLocks noChangeShapeType="1"/>
          </p:cNvSpPr>
          <p:nvPr/>
        </p:nvSpPr>
        <p:spPr bwMode="auto">
          <a:xfrm flipH="1">
            <a:off x="6545263" y="1892300"/>
            <a:ext cx="2057400" cy="1588"/>
          </a:xfrm>
          <a:prstGeom prst="line">
            <a:avLst/>
          </a:prstGeom>
          <a:noFill/>
          <a:ln w="0">
            <a:solidFill>
              <a:schemeClr val="bg1"/>
            </a:solidFill>
            <a:round/>
            <a:headEnd/>
            <a:tailEnd/>
          </a:ln>
        </p:spPr>
        <p:txBody>
          <a:bodyPr/>
          <a:lstStyle/>
          <a:p>
            <a:endParaRPr lang="en-GB"/>
          </a:p>
        </p:txBody>
      </p:sp>
      <p:sp>
        <p:nvSpPr>
          <p:cNvPr id="224263" name="Rectangle 7"/>
          <p:cNvSpPr>
            <a:spLocks noChangeArrowheads="1"/>
          </p:cNvSpPr>
          <p:nvPr/>
        </p:nvSpPr>
        <p:spPr bwMode="auto">
          <a:xfrm>
            <a:off x="6873875" y="6235700"/>
            <a:ext cx="1327150" cy="182563"/>
          </a:xfrm>
          <a:prstGeom prst="rect">
            <a:avLst/>
          </a:prstGeom>
          <a:noFill/>
          <a:ln w="9525">
            <a:noFill/>
            <a:miter lim="800000"/>
            <a:headEnd/>
            <a:tailEnd/>
          </a:ln>
        </p:spPr>
        <p:txBody>
          <a:bodyPr wrap="none" lIns="0" tIns="0" rIns="0" bIns="0">
            <a:spAutoFit/>
          </a:bodyPr>
          <a:lstStyle/>
          <a:p>
            <a:r>
              <a:rPr lang="en-GB" altLang="zh-CN" sz="1200">
                <a:solidFill>
                  <a:schemeClr val="bg1"/>
                </a:solidFill>
                <a:ea typeface="SimSun" pitchFamily="2" charset="-122"/>
              </a:rPr>
              <a:t>Usual SBP (mmHg)</a:t>
            </a:r>
          </a:p>
        </p:txBody>
      </p:sp>
      <p:sp>
        <p:nvSpPr>
          <p:cNvPr id="224264" name="Line 8"/>
          <p:cNvSpPr>
            <a:spLocks noChangeShapeType="1"/>
          </p:cNvSpPr>
          <p:nvPr/>
        </p:nvSpPr>
        <p:spPr bwMode="auto">
          <a:xfrm flipV="1">
            <a:off x="6745288" y="5873750"/>
            <a:ext cx="1587" cy="95250"/>
          </a:xfrm>
          <a:prstGeom prst="line">
            <a:avLst/>
          </a:prstGeom>
          <a:noFill/>
          <a:ln w="0">
            <a:solidFill>
              <a:schemeClr val="bg1"/>
            </a:solidFill>
            <a:round/>
            <a:headEnd/>
            <a:tailEnd/>
          </a:ln>
        </p:spPr>
        <p:txBody>
          <a:bodyPr/>
          <a:lstStyle/>
          <a:p>
            <a:endParaRPr lang="en-GB"/>
          </a:p>
        </p:txBody>
      </p:sp>
      <p:sp>
        <p:nvSpPr>
          <p:cNvPr id="224265" name="Line 9"/>
          <p:cNvSpPr>
            <a:spLocks noChangeShapeType="1"/>
          </p:cNvSpPr>
          <p:nvPr/>
        </p:nvSpPr>
        <p:spPr bwMode="auto">
          <a:xfrm flipV="1">
            <a:off x="6964363" y="5921375"/>
            <a:ext cx="1587" cy="47625"/>
          </a:xfrm>
          <a:prstGeom prst="line">
            <a:avLst/>
          </a:prstGeom>
          <a:noFill/>
          <a:ln w="0">
            <a:solidFill>
              <a:schemeClr val="bg1"/>
            </a:solidFill>
            <a:round/>
            <a:headEnd/>
            <a:tailEnd/>
          </a:ln>
        </p:spPr>
        <p:txBody>
          <a:bodyPr/>
          <a:lstStyle/>
          <a:p>
            <a:endParaRPr lang="en-GB"/>
          </a:p>
        </p:txBody>
      </p:sp>
      <p:sp>
        <p:nvSpPr>
          <p:cNvPr id="224266" name="Rectangle 10"/>
          <p:cNvSpPr>
            <a:spLocks noChangeArrowheads="1"/>
          </p:cNvSpPr>
          <p:nvPr/>
        </p:nvSpPr>
        <p:spPr bwMode="auto">
          <a:xfrm>
            <a:off x="6650038"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120</a:t>
            </a:r>
            <a:endParaRPr lang="en-GB" altLang="zh-CN">
              <a:solidFill>
                <a:schemeClr val="bg1"/>
              </a:solidFill>
              <a:ea typeface="SimSun" pitchFamily="2" charset="-122"/>
            </a:endParaRPr>
          </a:p>
        </p:txBody>
      </p:sp>
      <p:sp>
        <p:nvSpPr>
          <p:cNvPr id="224267" name="Line 11"/>
          <p:cNvSpPr>
            <a:spLocks noChangeShapeType="1"/>
          </p:cNvSpPr>
          <p:nvPr/>
        </p:nvSpPr>
        <p:spPr bwMode="auto">
          <a:xfrm flipV="1">
            <a:off x="7183438" y="5873750"/>
            <a:ext cx="1587" cy="95250"/>
          </a:xfrm>
          <a:prstGeom prst="line">
            <a:avLst/>
          </a:prstGeom>
          <a:noFill/>
          <a:ln w="0">
            <a:solidFill>
              <a:schemeClr val="bg1"/>
            </a:solidFill>
            <a:round/>
            <a:headEnd/>
            <a:tailEnd/>
          </a:ln>
        </p:spPr>
        <p:txBody>
          <a:bodyPr/>
          <a:lstStyle/>
          <a:p>
            <a:endParaRPr lang="en-GB"/>
          </a:p>
        </p:txBody>
      </p:sp>
      <p:sp>
        <p:nvSpPr>
          <p:cNvPr id="224268" name="Line 12"/>
          <p:cNvSpPr>
            <a:spLocks noChangeShapeType="1"/>
          </p:cNvSpPr>
          <p:nvPr/>
        </p:nvSpPr>
        <p:spPr bwMode="auto">
          <a:xfrm flipV="1">
            <a:off x="7412038" y="5921375"/>
            <a:ext cx="1587" cy="47625"/>
          </a:xfrm>
          <a:prstGeom prst="line">
            <a:avLst/>
          </a:prstGeom>
          <a:noFill/>
          <a:ln w="0">
            <a:solidFill>
              <a:schemeClr val="bg1"/>
            </a:solidFill>
            <a:round/>
            <a:headEnd/>
            <a:tailEnd/>
          </a:ln>
        </p:spPr>
        <p:txBody>
          <a:bodyPr/>
          <a:lstStyle/>
          <a:p>
            <a:endParaRPr lang="en-GB"/>
          </a:p>
        </p:txBody>
      </p:sp>
      <p:sp>
        <p:nvSpPr>
          <p:cNvPr id="224269" name="Rectangle 13"/>
          <p:cNvSpPr>
            <a:spLocks noChangeArrowheads="1"/>
          </p:cNvSpPr>
          <p:nvPr/>
        </p:nvSpPr>
        <p:spPr bwMode="auto">
          <a:xfrm>
            <a:off x="7091363"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140</a:t>
            </a:r>
            <a:endParaRPr lang="en-GB" altLang="zh-CN">
              <a:solidFill>
                <a:schemeClr val="bg1"/>
              </a:solidFill>
              <a:ea typeface="SimSun" pitchFamily="2" charset="-122"/>
            </a:endParaRPr>
          </a:p>
        </p:txBody>
      </p:sp>
      <p:sp>
        <p:nvSpPr>
          <p:cNvPr id="224270" name="Line 14"/>
          <p:cNvSpPr>
            <a:spLocks noChangeShapeType="1"/>
          </p:cNvSpPr>
          <p:nvPr/>
        </p:nvSpPr>
        <p:spPr bwMode="auto">
          <a:xfrm flipV="1">
            <a:off x="7631113" y="5873750"/>
            <a:ext cx="1587" cy="95250"/>
          </a:xfrm>
          <a:prstGeom prst="line">
            <a:avLst/>
          </a:prstGeom>
          <a:noFill/>
          <a:ln w="0">
            <a:solidFill>
              <a:schemeClr val="bg1"/>
            </a:solidFill>
            <a:round/>
            <a:headEnd/>
            <a:tailEnd/>
          </a:ln>
        </p:spPr>
        <p:txBody>
          <a:bodyPr/>
          <a:lstStyle/>
          <a:p>
            <a:endParaRPr lang="en-GB"/>
          </a:p>
        </p:txBody>
      </p:sp>
      <p:sp>
        <p:nvSpPr>
          <p:cNvPr id="224271" name="Line 15"/>
          <p:cNvSpPr>
            <a:spLocks noChangeShapeType="1"/>
          </p:cNvSpPr>
          <p:nvPr/>
        </p:nvSpPr>
        <p:spPr bwMode="auto">
          <a:xfrm flipV="1">
            <a:off x="7850188" y="5921375"/>
            <a:ext cx="1587" cy="47625"/>
          </a:xfrm>
          <a:prstGeom prst="line">
            <a:avLst/>
          </a:prstGeom>
          <a:noFill/>
          <a:ln w="0">
            <a:solidFill>
              <a:schemeClr val="bg1"/>
            </a:solidFill>
            <a:round/>
            <a:headEnd/>
            <a:tailEnd/>
          </a:ln>
        </p:spPr>
        <p:txBody>
          <a:bodyPr/>
          <a:lstStyle/>
          <a:p>
            <a:endParaRPr lang="en-GB"/>
          </a:p>
        </p:txBody>
      </p:sp>
      <p:sp>
        <p:nvSpPr>
          <p:cNvPr id="224272" name="Rectangle 16"/>
          <p:cNvSpPr>
            <a:spLocks noChangeArrowheads="1"/>
          </p:cNvSpPr>
          <p:nvPr/>
        </p:nvSpPr>
        <p:spPr bwMode="auto">
          <a:xfrm>
            <a:off x="7531100"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160</a:t>
            </a:r>
            <a:endParaRPr lang="en-GB" altLang="zh-CN">
              <a:solidFill>
                <a:schemeClr val="bg1"/>
              </a:solidFill>
              <a:ea typeface="SimSun" pitchFamily="2" charset="-122"/>
            </a:endParaRPr>
          </a:p>
        </p:txBody>
      </p:sp>
      <p:sp>
        <p:nvSpPr>
          <p:cNvPr id="224273" name="Line 17"/>
          <p:cNvSpPr>
            <a:spLocks noChangeShapeType="1"/>
          </p:cNvSpPr>
          <p:nvPr/>
        </p:nvSpPr>
        <p:spPr bwMode="auto">
          <a:xfrm flipV="1">
            <a:off x="8069263" y="5873750"/>
            <a:ext cx="1587" cy="95250"/>
          </a:xfrm>
          <a:prstGeom prst="line">
            <a:avLst/>
          </a:prstGeom>
          <a:noFill/>
          <a:ln w="0">
            <a:solidFill>
              <a:schemeClr val="bg1"/>
            </a:solidFill>
            <a:round/>
            <a:headEnd/>
            <a:tailEnd/>
          </a:ln>
        </p:spPr>
        <p:txBody>
          <a:bodyPr/>
          <a:lstStyle/>
          <a:p>
            <a:endParaRPr lang="en-GB"/>
          </a:p>
        </p:txBody>
      </p:sp>
      <p:sp>
        <p:nvSpPr>
          <p:cNvPr id="224274" name="Rectangle 18"/>
          <p:cNvSpPr>
            <a:spLocks noChangeArrowheads="1"/>
          </p:cNvSpPr>
          <p:nvPr/>
        </p:nvSpPr>
        <p:spPr bwMode="auto">
          <a:xfrm>
            <a:off x="7972425"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180</a:t>
            </a:r>
            <a:endParaRPr lang="en-GB" altLang="zh-CN">
              <a:solidFill>
                <a:schemeClr val="bg1"/>
              </a:solidFill>
              <a:ea typeface="SimSun" pitchFamily="2" charset="-122"/>
            </a:endParaRPr>
          </a:p>
        </p:txBody>
      </p:sp>
      <p:sp>
        <p:nvSpPr>
          <p:cNvPr id="224275" name="Line 19"/>
          <p:cNvSpPr>
            <a:spLocks noChangeShapeType="1"/>
          </p:cNvSpPr>
          <p:nvPr/>
        </p:nvSpPr>
        <p:spPr bwMode="auto">
          <a:xfrm>
            <a:off x="6545263" y="5549900"/>
            <a:ext cx="47625" cy="1588"/>
          </a:xfrm>
          <a:prstGeom prst="line">
            <a:avLst/>
          </a:prstGeom>
          <a:noFill/>
          <a:ln w="0">
            <a:solidFill>
              <a:schemeClr val="bg1"/>
            </a:solidFill>
            <a:round/>
            <a:headEnd/>
            <a:tailEnd/>
          </a:ln>
        </p:spPr>
        <p:txBody>
          <a:bodyPr/>
          <a:lstStyle/>
          <a:p>
            <a:endParaRPr lang="en-GB"/>
          </a:p>
        </p:txBody>
      </p:sp>
      <p:sp>
        <p:nvSpPr>
          <p:cNvPr id="224276" name="Rectangle 20"/>
          <p:cNvSpPr>
            <a:spLocks noChangeArrowheads="1"/>
          </p:cNvSpPr>
          <p:nvPr/>
        </p:nvSpPr>
        <p:spPr bwMode="auto">
          <a:xfrm>
            <a:off x="6464300" y="5489575"/>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a:t>
            </a:r>
            <a:endParaRPr lang="en-GB" altLang="zh-CN">
              <a:solidFill>
                <a:schemeClr val="bg1"/>
              </a:solidFill>
              <a:ea typeface="SimSun" pitchFamily="2" charset="-122"/>
            </a:endParaRPr>
          </a:p>
        </p:txBody>
      </p:sp>
      <p:sp>
        <p:nvSpPr>
          <p:cNvPr id="224277" name="Line 21"/>
          <p:cNvSpPr>
            <a:spLocks noChangeShapeType="1"/>
          </p:cNvSpPr>
          <p:nvPr/>
        </p:nvSpPr>
        <p:spPr bwMode="auto">
          <a:xfrm>
            <a:off x="6545263" y="5121275"/>
            <a:ext cx="47625" cy="1588"/>
          </a:xfrm>
          <a:prstGeom prst="line">
            <a:avLst/>
          </a:prstGeom>
          <a:noFill/>
          <a:ln w="0">
            <a:solidFill>
              <a:schemeClr val="bg1"/>
            </a:solidFill>
            <a:round/>
            <a:headEnd/>
            <a:tailEnd/>
          </a:ln>
        </p:spPr>
        <p:txBody>
          <a:bodyPr/>
          <a:lstStyle/>
          <a:p>
            <a:endParaRPr lang="en-GB"/>
          </a:p>
        </p:txBody>
      </p:sp>
      <p:sp>
        <p:nvSpPr>
          <p:cNvPr id="224278" name="Rectangle 22"/>
          <p:cNvSpPr>
            <a:spLocks noChangeArrowheads="1"/>
          </p:cNvSpPr>
          <p:nvPr/>
        </p:nvSpPr>
        <p:spPr bwMode="auto">
          <a:xfrm>
            <a:off x="6464300" y="5056188"/>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2</a:t>
            </a:r>
            <a:endParaRPr lang="en-GB" altLang="zh-CN">
              <a:solidFill>
                <a:schemeClr val="bg1"/>
              </a:solidFill>
              <a:ea typeface="SimSun" pitchFamily="2" charset="-122"/>
            </a:endParaRPr>
          </a:p>
        </p:txBody>
      </p:sp>
      <p:sp>
        <p:nvSpPr>
          <p:cNvPr id="224279" name="Line 23"/>
          <p:cNvSpPr>
            <a:spLocks noChangeShapeType="1"/>
          </p:cNvSpPr>
          <p:nvPr/>
        </p:nvSpPr>
        <p:spPr bwMode="auto">
          <a:xfrm>
            <a:off x="6545263" y="4683125"/>
            <a:ext cx="47625" cy="1588"/>
          </a:xfrm>
          <a:prstGeom prst="line">
            <a:avLst/>
          </a:prstGeom>
          <a:noFill/>
          <a:ln w="0">
            <a:solidFill>
              <a:schemeClr val="bg1"/>
            </a:solidFill>
            <a:round/>
            <a:headEnd/>
            <a:tailEnd/>
          </a:ln>
        </p:spPr>
        <p:txBody>
          <a:bodyPr/>
          <a:lstStyle/>
          <a:p>
            <a:endParaRPr lang="en-GB"/>
          </a:p>
        </p:txBody>
      </p:sp>
      <p:sp>
        <p:nvSpPr>
          <p:cNvPr id="224280" name="Rectangle 24"/>
          <p:cNvSpPr>
            <a:spLocks noChangeArrowheads="1"/>
          </p:cNvSpPr>
          <p:nvPr/>
        </p:nvSpPr>
        <p:spPr bwMode="auto">
          <a:xfrm>
            <a:off x="6464300" y="4624388"/>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4</a:t>
            </a:r>
            <a:endParaRPr lang="en-GB" altLang="zh-CN">
              <a:solidFill>
                <a:schemeClr val="bg1"/>
              </a:solidFill>
              <a:ea typeface="SimSun" pitchFamily="2" charset="-122"/>
            </a:endParaRPr>
          </a:p>
        </p:txBody>
      </p:sp>
      <p:sp>
        <p:nvSpPr>
          <p:cNvPr id="224281" name="Line 25"/>
          <p:cNvSpPr>
            <a:spLocks noChangeShapeType="1"/>
          </p:cNvSpPr>
          <p:nvPr/>
        </p:nvSpPr>
        <p:spPr bwMode="auto">
          <a:xfrm>
            <a:off x="6545263" y="4254500"/>
            <a:ext cx="47625" cy="1588"/>
          </a:xfrm>
          <a:prstGeom prst="line">
            <a:avLst/>
          </a:prstGeom>
          <a:noFill/>
          <a:ln w="0">
            <a:solidFill>
              <a:schemeClr val="bg1"/>
            </a:solidFill>
            <a:round/>
            <a:headEnd/>
            <a:tailEnd/>
          </a:ln>
        </p:spPr>
        <p:txBody>
          <a:bodyPr/>
          <a:lstStyle/>
          <a:p>
            <a:endParaRPr lang="en-GB"/>
          </a:p>
        </p:txBody>
      </p:sp>
      <p:sp>
        <p:nvSpPr>
          <p:cNvPr id="224282" name="Rectangle 26"/>
          <p:cNvSpPr>
            <a:spLocks noChangeArrowheads="1"/>
          </p:cNvSpPr>
          <p:nvPr/>
        </p:nvSpPr>
        <p:spPr bwMode="auto">
          <a:xfrm>
            <a:off x="6464300" y="4191000"/>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8</a:t>
            </a:r>
            <a:endParaRPr lang="en-GB" altLang="zh-CN">
              <a:solidFill>
                <a:schemeClr val="bg1"/>
              </a:solidFill>
              <a:ea typeface="SimSun" pitchFamily="2" charset="-122"/>
            </a:endParaRPr>
          </a:p>
        </p:txBody>
      </p:sp>
      <p:sp>
        <p:nvSpPr>
          <p:cNvPr id="224283" name="Line 27"/>
          <p:cNvSpPr>
            <a:spLocks noChangeShapeType="1"/>
          </p:cNvSpPr>
          <p:nvPr/>
        </p:nvSpPr>
        <p:spPr bwMode="auto">
          <a:xfrm>
            <a:off x="6545263" y="3816350"/>
            <a:ext cx="47625" cy="1588"/>
          </a:xfrm>
          <a:prstGeom prst="line">
            <a:avLst/>
          </a:prstGeom>
          <a:noFill/>
          <a:ln w="0">
            <a:solidFill>
              <a:schemeClr val="bg1"/>
            </a:solidFill>
            <a:round/>
            <a:headEnd/>
            <a:tailEnd/>
          </a:ln>
        </p:spPr>
        <p:txBody>
          <a:bodyPr/>
          <a:lstStyle/>
          <a:p>
            <a:endParaRPr lang="en-GB"/>
          </a:p>
        </p:txBody>
      </p:sp>
      <p:sp>
        <p:nvSpPr>
          <p:cNvPr id="224284" name="Rectangle 28"/>
          <p:cNvSpPr>
            <a:spLocks noChangeArrowheads="1"/>
          </p:cNvSpPr>
          <p:nvPr/>
        </p:nvSpPr>
        <p:spPr bwMode="auto">
          <a:xfrm>
            <a:off x="6399213" y="3759200"/>
            <a:ext cx="1270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16</a:t>
            </a:r>
            <a:endParaRPr lang="en-GB" altLang="zh-CN">
              <a:solidFill>
                <a:schemeClr val="bg1"/>
              </a:solidFill>
              <a:ea typeface="SimSun" pitchFamily="2" charset="-122"/>
            </a:endParaRPr>
          </a:p>
        </p:txBody>
      </p:sp>
      <p:sp>
        <p:nvSpPr>
          <p:cNvPr id="224285" name="Line 29"/>
          <p:cNvSpPr>
            <a:spLocks noChangeShapeType="1"/>
          </p:cNvSpPr>
          <p:nvPr/>
        </p:nvSpPr>
        <p:spPr bwMode="auto">
          <a:xfrm>
            <a:off x="6545263" y="3387725"/>
            <a:ext cx="47625" cy="1588"/>
          </a:xfrm>
          <a:prstGeom prst="line">
            <a:avLst/>
          </a:prstGeom>
          <a:noFill/>
          <a:ln w="0">
            <a:solidFill>
              <a:schemeClr val="bg1"/>
            </a:solidFill>
            <a:round/>
            <a:headEnd/>
            <a:tailEnd/>
          </a:ln>
        </p:spPr>
        <p:txBody>
          <a:bodyPr/>
          <a:lstStyle/>
          <a:p>
            <a:endParaRPr lang="en-GB"/>
          </a:p>
        </p:txBody>
      </p:sp>
      <p:sp>
        <p:nvSpPr>
          <p:cNvPr id="224286" name="Rectangle 30"/>
          <p:cNvSpPr>
            <a:spLocks noChangeArrowheads="1"/>
          </p:cNvSpPr>
          <p:nvPr/>
        </p:nvSpPr>
        <p:spPr bwMode="auto">
          <a:xfrm>
            <a:off x="6399213" y="3325813"/>
            <a:ext cx="1270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32</a:t>
            </a:r>
            <a:endParaRPr lang="en-GB" altLang="zh-CN">
              <a:solidFill>
                <a:schemeClr val="bg1"/>
              </a:solidFill>
              <a:ea typeface="SimSun" pitchFamily="2" charset="-122"/>
            </a:endParaRPr>
          </a:p>
        </p:txBody>
      </p:sp>
      <p:sp>
        <p:nvSpPr>
          <p:cNvPr id="224287" name="Line 31"/>
          <p:cNvSpPr>
            <a:spLocks noChangeShapeType="1"/>
          </p:cNvSpPr>
          <p:nvPr/>
        </p:nvSpPr>
        <p:spPr bwMode="auto">
          <a:xfrm>
            <a:off x="6545263" y="2959100"/>
            <a:ext cx="47625" cy="1588"/>
          </a:xfrm>
          <a:prstGeom prst="line">
            <a:avLst/>
          </a:prstGeom>
          <a:noFill/>
          <a:ln w="0">
            <a:solidFill>
              <a:schemeClr val="bg1"/>
            </a:solidFill>
            <a:round/>
            <a:headEnd/>
            <a:tailEnd/>
          </a:ln>
        </p:spPr>
        <p:txBody>
          <a:bodyPr/>
          <a:lstStyle/>
          <a:p>
            <a:endParaRPr lang="en-GB"/>
          </a:p>
        </p:txBody>
      </p:sp>
      <p:sp>
        <p:nvSpPr>
          <p:cNvPr id="224288" name="Rectangle 32"/>
          <p:cNvSpPr>
            <a:spLocks noChangeArrowheads="1"/>
          </p:cNvSpPr>
          <p:nvPr/>
        </p:nvSpPr>
        <p:spPr bwMode="auto">
          <a:xfrm>
            <a:off x="6399213" y="2892425"/>
            <a:ext cx="1270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64</a:t>
            </a:r>
            <a:endParaRPr lang="en-GB" altLang="zh-CN">
              <a:solidFill>
                <a:schemeClr val="bg1"/>
              </a:solidFill>
              <a:ea typeface="SimSun" pitchFamily="2" charset="-122"/>
            </a:endParaRPr>
          </a:p>
        </p:txBody>
      </p:sp>
      <p:sp>
        <p:nvSpPr>
          <p:cNvPr id="224289" name="Line 33"/>
          <p:cNvSpPr>
            <a:spLocks noChangeShapeType="1"/>
          </p:cNvSpPr>
          <p:nvPr/>
        </p:nvSpPr>
        <p:spPr bwMode="auto">
          <a:xfrm>
            <a:off x="6545263" y="2520950"/>
            <a:ext cx="47625" cy="1588"/>
          </a:xfrm>
          <a:prstGeom prst="line">
            <a:avLst/>
          </a:prstGeom>
          <a:noFill/>
          <a:ln w="0">
            <a:solidFill>
              <a:schemeClr val="bg1"/>
            </a:solidFill>
            <a:round/>
            <a:headEnd/>
            <a:tailEnd/>
          </a:ln>
        </p:spPr>
        <p:txBody>
          <a:bodyPr/>
          <a:lstStyle/>
          <a:p>
            <a:endParaRPr lang="en-GB"/>
          </a:p>
        </p:txBody>
      </p:sp>
      <p:sp>
        <p:nvSpPr>
          <p:cNvPr id="224290" name="Rectangle 34"/>
          <p:cNvSpPr>
            <a:spLocks noChangeArrowheads="1"/>
          </p:cNvSpPr>
          <p:nvPr/>
        </p:nvSpPr>
        <p:spPr bwMode="auto">
          <a:xfrm>
            <a:off x="6335713" y="2460625"/>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128</a:t>
            </a:r>
            <a:endParaRPr lang="en-GB" altLang="zh-CN">
              <a:solidFill>
                <a:schemeClr val="bg1"/>
              </a:solidFill>
              <a:ea typeface="SimSun" pitchFamily="2" charset="-122"/>
            </a:endParaRPr>
          </a:p>
        </p:txBody>
      </p:sp>
      <p:sp>
        <p:nvSpPr>
          <p:cNvPr id="224291" name="Line 35"/>
          <p:cNvSpPr>
            <a:spLocks noChangeShapeType="1"/>
          </p:cNvSpPr>
          <p:nvPr/>
        </p:nvSpPr>
        <p:spPr bwMode="auto">
          <a:xfrm>
            <a:off x="6545263" y="2092325"/>
            <a:ext cx="47625" cy="1588"/>
          </a:xfrm>
          <a:prstGeom prst="line">
            <a:avLst/>
          </a:prstGeom>
          <a:noFill/>
          <a:ln w="0">
            <a:solidFill>
              <a:schemeClr val="bg1"/>
            </a:solidFill>
            <a:round/>
            <a:headEnd/>
            <a:tailEnd/>
          </a:ln>
        </p:spPr>
        <p:txBody>
          <a:bodyPr/>
          <a:lstStyle/>
          <a:p>
            <a:endParaRPr lang="en-GB"/>
          </a:p>
        </p:txBody>
      </p:sp>
      <p:sp>
        <p:nvSpPr>
          <p:cNvPr id="224292" name="Rectangle 36"/>
          <p:cNvSpPr>
            <a:spLocks noChangeArrowheads="1"/>
          </p:cNvSpPr>
          <p:nvPr/>
        </p:nvSpPr>
        <p:spPr bwMode="auto">
          <a:xfrm>
            <a:off x="6335713" y="2027238"/>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256</a:t>
            </a:r>
            <a:endParaRPr lang="en-GB" altLang="zh-CN">
              <a:solidFill>
                <a:schemeClr val="bg1"/>
              </a:solidFill>
              <a:ea typeface="SimSun" pitchFamily="2" charset="-122"/>
            </a:endParaRPr>
          </a:p>
        </p:txBody>
      </p:sp>
      <p:sp>
        <p:nvSpPr>
          <p:cNvPr id="224293" name="Rectangle 37"/>
          <p:cNvSpPr>
            <a:spLocks noChangeArrowheads="1"/>
          </p:cNvSpPr>
          <p:nvPr/>
        </p:nvSpPr>
        <p:spPr bwMode="auto">
          <a:xfrm>
            <a:off x="6735763" y="2644775"/>
            <a:ext cx="19050" cy="9525"/>
          </a:xfrm>
          <a:prstGeom prst="rect">
            <a:avLst/>
          </a:prstGeom>
          <a:solidFill>
            <a:schemeClr val="bg1"/>
          </a:solidFill>
          <a:ln w="9525">
            <a:solidFill>
              <a:schemeClr val="bg1"/>
            </a:solidFill>
            <a:miter lim="800000"/>
            <a:headEnd/>
            <a:tailEnd/>
          </a:ln>
        </p:spPr>
        <p:txBody>
          <a:bodyPr/>
          <a:lstStyle/>
          <a:p>
            <a:endParaRPr lang="en-US"/>
          </a:p>
        </p:txBody>
      </p:sp>
      <p:sp>
        <p:nvSpPr>
          <p:cNvPr id="224294" name="Rectangle 38"/>
          <p:cNvSpPr>
            <a:spLocks noChangeArrowheads="1"/>
          </p:cNvSpPr>
          <p:nvPr/>
        </p:nvSpPr>
        <p:spPr bwMode="auto">
          <a:xfrm>
            <a:off x="6735763" y="2644775"/>
            <a:ext cx="19050" cy="9525"/>
          </a:xfrm>
          <a:prstGeom prst="rect">
            <a:avLst/>
          </a:prstGeom>
          <a:noFill/>
          <a:ln w="0">
            <a:solidFill>
              <a:schemeClr val="bg1"/>
            </a:solidFill>
            <a:miter lim="800000"/>
            <a:headEnd/>
            <a:tailEnd/>
          </a:ln>
        </p:spPr>
        <p:txBody>
          <a:bodyPr/>
          <a:lstStyle/>
          <a:p>
            <a:endParaRPr lang="en-US"/>
          </a:p>
        </p:txBody>
      </p:sp>
      <p:sp>
        <p:nvSpPr>
          <p:cNvPr id="224295" name="Line 39"/>
          <p:cNvSpPr>
            <a:spLocks noChangeShapeType="1"/>
          </p:cNvSpPr>
          <p:nvPr/>
        </p:nvSpPr>
        <p:spPr bwMode="auto">
          <a:xfrm>
            <a:off x="6745288" y="2482850"/>
            <a:ext cx="1587" cy="342900"/>
          </a:xfrm>
          <a:prstGeom prst="line">
            <a:avLst/>
          </a:prstGeom>
          <a:noFill/>
          <a:ln w="0">
            <a:solidFill>
              <a:schemeClr val="bg1"/>
            </a:solidFill>
            <a:round/>
            <a:headEnd/>
            <a:tailEnd/>
          </a:ln>
        </p:spPr>
        <p:txBody>
          <a:bodyPr/>
          <a:lstStyle/>
          <a:p>
            <a:endParaRPr lang="en-GB"/>
          </a:p>
        </p:txBody>
      </p:sp>
      <p:sp>
        <p:nvSpPr>
          <p:cNvPr id="224296" name="Rectangle 40"/>
          <p:cNvSpPr>
            <a:spLocks noChangeArrowheads="1"/>
          </p:cNvSpPr>
          <p:nvPr/>
        </p:nvSpPr>
        <p:spPr bwMode="auto">
          <a:xfrm>
            <a:off x="6926263" y="2654300"/>
            <a:ext cx="19050" cy="19050"/>
          </a:xfrm>
          <a:prstGeom prst="rect">
            <a:avLst/>
          </a:prstGeom>
          <a:solidFill>
            <a:srgbClr val="1A1B1C"/>
          </a:solidFill>
          <a:ln w="9525">
            <a:solidFill>
              <a:schemeClr val="bg1"/>
            </a:solidFill>
            <a:miter lim="800000"/>
            <a:headEnd/>
            <a:tailEnd/>
          </a:ln>
        </p:spPr>
        <p:txBody>
          <a:bodyPr/>
          <a:lstStyle/>
          <a:p>
            <a:endParaRPr lang="en-US"/>
          </a:p>
        </p:txBody>
      </p:sp>
      <p:sp>
        <p:nvSpPr>
          <p:cNvPr id="224297" name="Rectangle 41"/>
          <p:cNvSpPr>
            <a:spLocks noChangeArrowheads="1"/>
          </p:cNvSpPr>
          <p:nvPr/>
        </p:nvSpPr>
        <p:spPr bwMode="auto">
          <a:xfrm>
            <a:off x="6926263" y="2654300"/>
            <a:ext cx="19050" cy="19050"/>
          </a:xfrm>
          <a:prstGeom prst="rect">
            <a:avLst/>
          </a:prstGeom>
          <a:solidFill>
            <a:schemeClr val="bg1"/>
          </a:solidFill>
          <a:ln w="0">
            <a:solidFill>
              <a:schemeClr val="bg1"/>
            </a:solidFill>
            <a:miter lim="800000"/>
            <a:headEnd/>
            <a:tailEnd/>
          </a:ln>
        </p:spPr>
        <p:txBody>
          <a:bodyPr/>
          <a:lstStyle/>
          <a:p>
            <a:endParaRPr lang="en-US"/>
          </a:p>
        </p:txBody>
      </p:sp>
      <p:sp>
        <p:nvSpPr>
          <p:cNvPr id="224298" name="Line 42"/>
          <p:cNvSpPr>
            <a:spLocks noChangeShapeType="1"/>
          </p:cNvSpPr>
          <p:nvPr/>
        </p:nvSpPr>
        <p:spPr bwMode="auto">
          <a:xfrm>
            <a:off x="6935788" y="2540000"/>
            <a:ext cx="1587" cy="247650"/>
          </a:xfrm>
          <a:prstGeom prst="line">
            <a:avLst/>
          </a:prstGeom>
          <a:noFill/>
          <a:ln w="0">
            <a:solidFill>
              <a:schemeClr val="bg1"/>
            </a:solidFill>
            <a:round/>
            <a:headEnd/>
            <a:tailEnd/>
          </a:ln>
        </p:spPr>
        <p:txBody>
          <a:bodyPr/>
          <a:lstStyle/>
          <a:p>
            <a:endParaRPr lang="en-GB"/>
          </a:p>
        </p:txBody>
      </p:sp>
      <p:sp>
        <p:nvSpPr>
          <p:cNvPr id="224299" name="Rectangle 43"/>
          <p:cNvSpPr>
            <a:spLocks noChangeArrowheads="1"/>
          </p:cNvSpPr>
          <p:nvPr/>
        </p:nvSpPr>
        <p:spPr bwMode="auto">
          <a:xfrm>
            <a:off x="7069138" y="2597150"/>
            <a:ext cx="28575" cy="19050"/>
          </a:xfrm>
          <a:prstGeom prst="rect">
            <a:avLst/>
          </a:prstGeom>
          <a:solidFill>
            <a:srgbClr val="1A1B1C"/>
          </a:solidFill>
          <a:ln w="9525">
            <a:solidFill>
              <a:schemeClr val="bg1"/>
            </a:solidFill>
            <a:miter lim="800000"/>
            <a:headEnd/>
            <a:tailEnd/>
          </a:ln>
        </p:spPr>
        <p:txBody>
          <a:bodyPr/>
          <a:lstStyle/>
          <a:p>
            <a:endParaRPr lang="en-US"/>
          </a:p>
        </p:txBody>
      </p:sp>
      <p:sp>
        <p:nvSpPr>
          <p:cNvPr id="224300" name="Rectangle 44"/>
          <p:cNvSpPr>
            <a:spLocks noChangeArrowheads="1"/>
          </p:cNvSpPr>
          <p:nvPr/>
        </p:nvSpPr>
        <p:spPr bwMode="auto">
          <a:xfrm>
            <a:off x="7069138" y="2597150"/>
            <a:ext cx="28575" cy="19050"/>
          </a:xfrm>
          <a:prstGeom prst="rect">
            <a:avLst/>
          </a:prstGeom>
          <a:solidFill>
            <a:schemeClr val="bg1"/>
          </a:solidFill>
          <a:ln w="0">
            <a:solidFill>
              <a:schemeClr val="bg1"/>
            </a:solidFill>
            <a:miter lim="800000"/>
            <a:headEnd/>
            <a:tailEnd/>
          </a:ln>
        </p:spPr>
        <p:txBody>
          <a:bodyPr/>
          <a:lstStyle/>
          <a:p>
            <a:endParaRPr lang="en-US"/>
          </a:p>
        </p:txBody>
      </p:sp>
      <p:sp>
        <p:nvSpPr>
          <p:cNvPr id="224301" name="Line 45"/>
          <p:cNvSpPr>
            <a:spLocks noChangeShapeType="1"/>
          </p:cNvSpPr>
          <p:nvPr/>
        </p:nvSpPr>
        <p:spPr bwMode="auto">
          <a:xfrm>
            <a:off x="7078663" y="2511425"/>
            <a:ext cx="1587" cy="180975"/>
          </a:xfrm>
          <a:prstGeom prst="line">
            <a:avLst/>
          </a:prstGeom>
          <a:noFill/>
          <a:ln w="0">
            <a:solidFill>
              <a:schemeClr val="bg1"/>
            </a:solidFill>
            <a:round/>
            <a:headEnd/>
            <a:tailEnd/>
          </a:ln>
        </p:spPr>
        <p:txBody>
          <a:bodyPr/>
          <a:lstStyle/>
          <a:p>
            <a:endParaRPr lang="en-GB"/>
          </a:p>
        </p:txBody>
      </p:sp>
      <p:sp>
        <p:nvSpPr>
          <p:cNvPr id="224302" name="Rectangle 46"/>
          <p:cNvSpPr>
            <a:spLocks noChangeArrowheads="1"/>
          </p:cNvSpPr>
          <p:nvPr/>
        </p:nvSpPr>
        <p:spPr bwMode="auto">
          <a:xfrm>
            <a:off x="7202488" y="2520950"/>
            <a:ext cx="28575" cy="28575"/>
          </a:xfrm>
          <a:prstGeom prst="rect">
            <a:avLst/>
          </a:prstGeom>
          <a:solidFill>
            <a:srgbClr val="1A1B1C"/>
          </a:solidFill>
          <a:ln w="9525">
            <a:solidFill>
              <a:schemeClr val="bg1"/>
            </a:solidFill>
            <a:miter lim="800000"/>
            <a:headEnd/>
            <a:tailEnd/>
          </a:ln>
        </p:spPr>
        <p:txBody>
          <a:bodyPr/>
          <a:lstStyle/>
          <a:p>
            <a:endParaRPr lang="en-US"/>
          </a:p>
        </p:txBody>
      </p:sp>
      <p:sp>
        <p:nvSpPr>
          <p:cNvPr id="224303" name="Rectangle 47"/>
          <p:cNvSpPr>
            <a:spLocks noChangeArrowheads="1"/>
          </p:cNvSpPr>
          <p:nvPr/>
        </p:nvSpPr>
        <p:spPr bwMode="auto">
          <a:xfrm>
            <a:off x="7202488" y="2520950"/>
            <a:ext cx="28575" cy="28575"/>
          </a:xfrm>
          <a:prstGeom prst="rect">
            <a:avLst/>
          </a:prstGeom>
          <a:solidFill>
            <a:schemeClr val="bg1"/>
          </a:solidFill>
          <a:ln w="0">
            <a:solidFill>
              <a:schemeClr val="bg1"/>
            </a:solidFill>
            <a:miter lim="800000"/>
            <a:headEnd/>
            <a:tailEnd/>
          </a:ln>
        </p:spPr>
        <p:txBody>
          <a:bodyPr/>
          <a:lstStyle/>
          <a:p>
            <a:endParaRPr lang="en-US"/>
          </a:p>
        </p:txBody>
      </p:sp>
      <p:sp>
        <p:nvSpPr>
          <p:cNvPr id="224304" name="Line 48"/>
          <p:cNvSpPr>
            <a:spLocks noChangeShapeType="1"/>
          </p:cNvSpPr>
          <p:nvPr/>
        </p:nvSpPr>
        <p:spPr bwMode="auto">
          <a:xfrm>
            <a:off x="7212013" y="2463800"/>
            <a:ext cx="1587" cy="152400"/>
          </a:xfrm>
          <a:prstGeom prst="line">
            <a:avLst/>
          </a:prstGeom>
          <a:noFill/>
          <a:ln w="0">
            <a:solidFill>
              <a:schemeClr val="bg1"/>
            </a:solidFill>
            <a:round/>
            <a:headEnd/>
            <a:tailEnd/>
          </a:ln>
        </p:spPr>
        <p:txBody>
          <a:bodyPr/>
          <a:lstStyle/>
          <a:p>
            <a:endParaRPr lang="en-GB"/>
          </a:p>
        </p:txBody>
      </p:sp>
      <p:sp>
        <p:nvSpPr>
          <p:cNvPr id="224305" name="Rectangle 49"/>
          <p:cNvSpPr>
            <a:spLocks noChangeArrowheads="1"/>
          </p:cNvSpPr>
          <p:nvPr/>
        </p:nvSpPr>
        <p:spPr bwMode="auto">
          <a:xfrm>
            <a:off x="7326313" y="2463800"/>
            <a:ext cx="28575" cy="38100"/>
          </a:xfrm>
          <a:prstGeom prst="rect">
            <a:avLst/>
          </a:prstGeom>
          <a:solidFill>
            <a:schemeClr val="bg1"/>
          </a:solidFill>
          <a:ln w="9525">
            <a:solidFill>
              <a:schemeClr val="bg1"/>
            </a:solidFill>
            <a:miter lim="800000"/>
            <a:headEnd/>
            <a:tailEnd/>
          </a:ln>
        </p:spPr>
        <p:txBody>
          <a:bodyPr/>
          <a:lstStyle/>
          <a:p>
            <a:endParaRPr lang="en-US"/>
          </a:p>
        </p:txBody>
      </p:sp>
      <p:sp>
        <p:nvSpPr>
          <p:cNvPr id="224306" name="Rectangle 50"/>
          <p:cNvSpPr>
            <a:spLocks noChangeArrowheads="1"/>
          </p:cNvSpPr>
          <p:nvPr/>
        </p:nvSpPr>
        <p:spPr bwMode="auto">
          <a:xfrm>
            <a:off x="7326313" y="2463800"/>
            <a:ext cx="28575" cy="38100"/>
          </a:xfrm>
          <a:prstGeom prst="rect">
            <a:avLst/>
          </a:prstGeom>
          <a:noFill/>
          <a:ln w="0">
            <a:solidFill>
              <a:schemeClr val="bg1"/>
            </a:solidFill>
            <a:miter lim="800000"/>
            <a:headEnd/>
            <a:tailEnd/>
          </a:ln>
        </p:spPr>
        <p:txBody>
          <a:bodyPr/>
          <a:lstStyle/>
          <a:p>
            <a:endParaRPr lang="en-US"/>
          </a:p>
        </p:txBody>
      </p:sp>
      <p:sp>
        <p:nvSpPr>
          <p:cNvPr id="224307" name="Line 51"/>
          <p:cNvSpPr>
            <a:spLocks noChangeShapeType="1"/>
          </p:cNvSpPr>
          <p:nvPr/>
        </p:nvSpPr>
        <p:spPr bwMode="auto">
          <a:xfrm>
            <a:off x="7335838" y="2416175"/>
            <a:ext cx="1587" cy="133350"/>
          </a:xfrm>
          <a:prstGeom prst="line">
            <a:avLst/>
          </a:prstGeom>
          <a:noFill/>
          <a:ln w="0">
            <a:solidFill>
              <a:schemeClr val="bg1"/>
            </a:solidFill>
            <a:round/>
            <a:headEnd/>
            <a:tailEnd/>
          </a:ln>
        </p:spPr>
        <p:txBody>
          <a:bodyPr/>
          <a:lstStyle/>
          <a:p>
            <a:endParaRPr lang="en-GB"/>
          </a:p>
        </p:txBody>
      </p:sp>
      <p:sp>
        <p:nvSpPr>
          <p:cNvPr id="224308" name="Rectangle 52"/>
          <p:cNvSpPr>
            <a:spLocks noChangeArrowheads="1"/>
          </p:cNvSpPr>
          <p:nvPr/>
        </p:nvSpPr>
        <p:spPr bwMode="auto">
          <a:xfrm>
            <a:off x="7440613" y="2406650"/>
            <a:ext cx="38100" cy="38100"/>
          </a:xfrm>
          <a:prstGeom prst="rect">
            <a:avLst/>
          </a:prstGeom>
          <a:solidFill>
            <a:srgbClr val="1A1B1C"/>
          </a:solidFill>
          <a:ln w="9525">
            <a:solidFill>
              <a:schemeClr val="bg1"/>
            </a:solidFill>
            <a:miter lim="800000"/>
            <a:headEnd/>
            <a:tailEnd/>
          </a:ln>
        </p:spPr>
        <p:txBody>
          <a:bodyPr/>
          <a:lstStyle/>
          <a:p>
            <a:endParaRPr lang="en-US"/>
          </a:p>
        </p:txBody>
      </p:sp>
      <p:sp>
        <p:nvSpPr>
          <p:cNvPr id="224309" name="Rectangle 53"/>
          <p:cNvSpPr>
            <a:spLocks noChangeArrowheads="1"/>
          </p:cNvSpPr>
          <p:nvPr/>
        </p:nvSpPr>
        <p:spPr bwMode="auto">
          <a:xfrm>
            <a:off x="7440613" y="2406650"/>
            <a:ext cx="38100" cy="38100"/>
          </a:xfrm>
          <a:prstGeom prst="rect">
            <a:avLst/>
          </a:prstGeom>
          <a:solidFill>
            <a:schemeClr val="bg1"/>
          </a:solidFill>
          <a:ln w="0">
            <a:solidFill>
              <a:schemeClr val="bg1"/>
            </a:solidFill>
            <a:miter lim="800000"/>
            <a:headEnd/>
            <a:tailEnd/>
          </a:ln>
        </p:spPr>
        <p:txBody>
          <a:bodyPr/>
          <a:lstStyle/>
          <a:p>
            <a:endParaRPr lang="en-US"/>
          </a:p>
        </p:txBody>
      </p:sp>
      <p:sp>
        <p:nvSpPr>
          <p:cNvPr id="224310" name="Line 54"/>
          <p:cNvSpPr>
            <a:spLocks noChangeShapeType="1"/>
          </p:cNvSpPr>
          <p:nvPr/>
        </p:nvSpPr>
        <p:spPr bwMode="auto">
          <a:xfrm>
            <a:off x="7459663" y="2368550"/>
            <a:ext cx="1587" cy="114300"/>
          </a:xfrm>
          <a:prstGeom prst="line">
            <a:avLst/>
          </a:prstGeom>
          <a:noFill/>
          <a:ln w="0">
            <a:solidFill>
              <a:schemeClr val="bg1"/>
            </a:solidFill>
            <a:round/>
            <a:headEnd/>
            <a:tailEnd/>
          </a:ln>
        </p:spPr>
        <p:txBody>
          <a:bodyPr/>
          <a:lstStyle/>
          <a:p>
            <a:endParaRPr lang="en-GB"/>
          </a:p>
        </p:txBody>
      </p:sp>
      <p:sp>
        <p:nvSpPr>
          <p:cNvPr id="224311" name="Rectangle 55"/>
          <p:cNvSpPr>
            <a:spLocks noChangeArrowheads="1"/>
          </p:cNvSpPr>
          <p:nvPr/>
        </p:nvSpPr>
        <p:spPr bwMode="auto">
          <a:xfrm>
            <a:off x="7545388" y="2301875"/>
            <a:ext cx="38100" cy="38100"/>
          </a:xfrm>
          <a:prstGeom prst="rect">
            <a:avLst/>
          </a:prstGeom>
          <a:solidFill>
            <a:srgbClr val="1A1B1C"/>
          </a:solidFill>
          <a:ln w="9525">
            <a:solidFill>
              <a:schemeClr val="bg1"/>
            </a:solidFill>
            <a:miter lim="800000"/>
            <a:headEnd/>
            <a:tailEnd/>
          </a:ln>
        </p:spPr>
        <p:txBody>
          <a:bodyPr/>
          <a:lstStyle/>
          <a:p>
            <a:endParaRPr lang="en-US"/>
          </a:p>
        </p:txBody>
      </p:sp>
      <p:sp>
        <p:nvSpPr>
          <p:cNvPr id="224312" name="Rectangle 56"/>
          <p:cNvSpPr>
            <a:spLocks noChangeArrowheads="1"/>
          </p:cNvSpPr>
          <p:nvPr/>
        </p:nvSpPr>
        <p:spPr bwMode="auto">
          <a:xfrm>
            <a:off x="7545388" y="2301875"/>
            <a:ext cx="38100" cy="38100"/>
          </a:xfrm>
          <a:prstGeom prst="rect">
            <a:avLst/>
          </a:prstGeom>
          <a:solidFill>
            <a:schemeClr val="bg1"/>
          </a:solidFill>
          <a:ln w="0">
            <a:solidFill>
              <a:schemeClr val="bg1"/>
            </a:solidFill>
            <a:miter lim="800000"/>
            <a:headEnd/>
            <a:tailEnd/>
          </a:ln>
        </p:spPr>
        <p:txBody>
          <a:bodyPr/>
          <a:lstStyle/>
          <a:p>
            <a:endParaRPr lang="en-US"/>
          </a:p>
        </p:txBody>
      </p:sp>
      <p:sp>
        <p:nvSpPr>
          <p:cNvPr id="224313" name="Line 57"/>
          <p:cNvSpPr>
            <a:spLocks noChangeShapeType="1"/>
          </p:cNvSpPr>
          <p:nvPr/>
        </p:nvSpPr>
        <p:spPr bwMode="auto">
          <a:xfrm>
            <a:off x="7564438" y="2263775"/>
            <a:ext cx="1587" cy="114300"/>
          </a:xfrm>
          <a:prstGeom prst="line">
            <a:avLst/>
          </a:prstGeom>
          <a:noFill/>
          <a:ln w="0">
            <a:solidFill>
              <a:schemeClr val="bg1"/>
            </a:solidFill>
            <a:round/>
            <a:headEnd/>
            <a:tailEnd/>
          </a:ln>
        </p:spPr>
        <p:txBody>
          <a:bodyPr/>
          <a:lstStyle/>
          <a:p>
            <a:endParaRPr lang="en-GB"/>
          </a:p>
        </p:txBody>
      </p:sp>
      <p:sp>
        <p:nvSpPr>
          <p:cNvPr id="224314" name="Rectangle 58"/>
          <p:cNvSpPr>
            <a:spLocks noChangeArrowheads="1"/>
          </p:cNvSpPr>
          <p:nvPr/>
        </p:nvSpPr>
        <p:spPr bwMode="auto">
          <a:xfrm>
            <a:off x="7640638" y="2282825"/>
            <a:ext cx="28575" cy="38100"/>
          </a:xfrm>
          <a:prstGeom prst="rect">
            <a:avLst/>
          </a:prstGeom>
          <a:solidFill>
            <a:schemeClr val="bg1"/>
          </a:solidFill>
          <a:ln w="9525">
            <a:solidFill>
              <a:schemeClr val="bg1"/>
            </a:solidFill>
            <a:miter lim="800000"/>
            <a:headEnd/>
            <a:tailEnd/>
          </a:ln>
        </p:spPr>
        <p:txBody>
          <a:bodyPr/>
          <a:lstStyle/>
          <a:p>
            <a:endParaRPr lang="en-US"/>
          </a:p>
        </p:txBody>
      </p:sp>
      <p:sp>
        <p:nvSpPr>
          <p:cNvPr id="224315" name="Rectangle 59"/>
          <p:cNvSpPr>
            <a:spLocks noChangeArrowheads="1"/>
          </p:cNvSpPr>
          <p:nvPr/>
        </p:nvSpPr>
        <p:spPr bwMode="auto">
          <a:xfrm>
            <a:off x="7640638" y="2282825"/>
            <a:ext cx="28575" cy="38100"/>
          </a:xfrm>
          <a:prstGeom prst="rect">
            <a:avLst/>
          </a:prstGeom>
          <a:noFill/>
          <a:ln w="0">
            <a:solidFill>
              <a:schemeClr val="bg1"/>
            </a:solidFill>
            <a:miter lim="800000"/>
            <a:headEnd/>
            <a:tailEnd/>
          </a:ln>
        </p:spPr>
        <p:txBody>
          <a:bodyPr/>
          <a:lstStyle/>
          <a:p>
            <a:endParaRPr lang="en-US"/>
          </a:p>
        </p:txBody>
      </p:sp>
      <p:sp>
        <p:nvSpPr>
          <p:cNvPr id="224316" name="Line 60"/>
          <p:cNvSpPr>
            <a:spLocks noChangeShapeType="1"/>
          </p:cNvSpPr>
          <p:nvPr/>
        </p:nvSpPr>
        <p:spPr bwMode="auto">
          <a:xfrm>
            <a:off x="7650163" y="2244725"/>
            <a:ext cx="1587" cy="123825"/>
          </a:xfrm>
          <a:prstGeom prst="line">
            <a:avLst/>
          </a:prstGeom>
          <a:noFill/>
          <a:ln w="0">
            <a:solidFill>
              <a:schemeClr val="bg1"/>
            </a:solidFill>
            <a:round/>
            <a:headEnd/>
            <a:tailEnd/>
          </a:ln>
        </p:spPr>
        <p:txBody>
          <a:bodyPr/>
          <a:lstStyle/>
          <a:p>
            <a:endParaRPr lang="en-GB"/>
          </a:p>
        </p:txBody>
      </p:sp>
      <p:sp>
        <p:nvSpPr>
          <p:cNvPr id="224317" name="Rectangle 61"/>
          <p:cNvSpPr>
            <a:spLocks noChangeArrowheads="1"/>
          </p:cNvSpPr>
          <p:nvPr/>
        </p:nvSpPr>
        <p:spPr bwMode="auto">
          <a:xfrm>
            <a:off x="7726363" y="2254250"/>
            <a:ext cx="28575" cy="28575"/>
          </a:xfrm>
          <a:prstGeom prst="rect">
            <a:avLst/>
          </a:prstGeom>
          <a:solidFill>
            <a:srgbClr val="1A1B1C"/>
          </a:solidFill>
          <a:ln w="9525">
            <a:solidFill>
              <a:schemeClr val="bg1"/>
            </a:solidFill>
            <a:miter lim="800000"/>
            <a:headEnd/>
            <a:tailEnd/>
          </a:ln>
        </p:spPr>
        <p:txBody>
          <a:bodyPr/>
          <a:lstStyle/>
          <a:p>
            <a:endParaRPr lang="en-US"/>
          </a:p>
        </p:txBody>
      </p:sp>
      <p:sp>
        <p:nvSpPr>
          <p:cNvPr id="224318" name="Rectangle 62"/>
          <p:cNvSpPr>
            <a:spLocks noChangeArrowheads="1"/>
          </p:cNvSpPr>
          <p:nvPr/>
        </p:nvSpPr>
        <p:spPr bwMode="auto">
          <a:xfrm>
            <a:off x="7726363" y="2254250"/>
            <a:ext cx="28575" cy="28575"/>
          </a:xfrm>
          <a:prstGeom prst="rect">
            <a:avLst/>
          </a:prstGeom>
          <a:solidFill>
            <a:schemeClr val="bg1"/>
          </a:solidFill>
          <a:ln w="0">
            <a:solidFill>
              <a:schemeClr val="bg1"/>
            </a:solidFill>
            <a:miter lim="800000"/>
            <a:headEnd/>
            <a:tailEnd/>
          </a:ln>
        </p:spPr>
        <p:txBody>
          <a:bodyPr/>
          <a:lstStyle/>
          <a:p>
            <a:endParaRPr lang="en-US"/>
          </a:p>
        </p:txBody>
      </p:sp>
      <p:sp>
        <p:nvSpPr>
          <p:cNvPr id="224319" name="Line 63"/>
          <p:cNvSpPr>
            <a:spLocks noChangeShapeType="1"/>
          </p:cNvSpPr>
          <p:nvPr/>
        </p:nvSpPr>
        <p:spPr bwMode="auto">
          <a:xfrm>
            <a:off x="7735888" y="2197100"/>
            <a:ext cx="1587" cy="142875"/>
          </a:xfrm>
          <a:prstGeom prst="line">
            <a:avLst/>
          </a:prstGeom>
          <a:noFill/>
          <a:ln w="0">
            <a:solidFill>
              <a:schemeClr val="bg1"/>
            </a:solidFill>
            <a:round/>
            <a:headEnd/>
            <a:tailEnd/>
          </a:ln>
        </p:spPr>
        <p:txBody>
          <a:bodyPr/>
          <a:lstStyle/>
          <a:p>
            <a:endParaRPr lang="en-GB"/>
          </a:p>
        </p:txBody>
      </p:sp>
      <p:sp>
        <p:nvSpPr>
          <p:cNvPr id="224320" name="Rectangle 64"/>
          <p:cNvSpPr>
            <a:spLocks noChangeArrowheads="1"/>
          </p:cNvSpPr>
          <p:nvPr/>
        </p:nvSpPr>
        <p:spPr bwMode="auto">
          <a:xfrm>
            <a:off x="7859713" y="2139950"/>
            <a:ext cx="47625" cy="47625"/>
          </a:xfrm>
          <a:prstGeom prst="rect">
            <a:avLst/>
          </a:prstGeom>
          <a:solidFill>
            <a:srgbClr val="1A1B1C"/>
          </a:solidFill>
          <a:ln w="9525">
            <a:solidFill>
              <a:schemeClr val="bg1"/>
            </a:solidFill>
            <a:miter lim="800000"/>
            <a:headEnd/>
            <a:tailEnd/>
          </a:ln>
        </p:spPr>
        <p:txBody>
          <a:bodyPr/>
          <a:lstStyle/>
          <a:p>
            <a:endParaRPr lang="en-US"/>
          </a:p>
        </p:txBody>
      </p:sp>
      <p:sp>
        <p:nvSpPr>
          <p:cNvPr id="224321" name="Rectangle 65"/>
          <p:cNvSpPr>
            <a:spLocks noChangeArrowheads="1"/>
          </p:cNvSpPr>
          <p:nvPr/>
        </p:nvSpPr>
        <p:spPr bwMode="auto">
          <a:xfrm>
            <a:off x="7859713" y="2139950"/>
            <a:ext cx="47625" cy="47625"/>
          </a:xfrm>
          <a:prstGeom prst="rect">
            <a:avLst/>
          </a:prstGeom>
          <a:solidFill>
            <a:schemeClr val="bg1"/>
          </a:solidFill>
          <a:ln w="0">
            <a:solidFill>
              <a:schemeClr val="bg1"/>
            </a:solidFill>
            <a:miter lim="800000"/>
            <a:headEnd/>
            <a:tailEnd/>
          </a:ln>
        </p:spPr>
        <p:txBody>
          <a:bodyPr/>
          <a:lstStyle/>
          <a:p>
            <a:endParaRPr lang="en-US"/>
          </a:p>
        </p:txBody>
      </p:sp>
      <p:sp>
        <p:nvSpPr>
          <p:cNvPr id="224322" name="Line 66"/>
          <p:cNvSpPr>
            <a:spLocks noChangeShapeType="1"/>
          </p:cNvSpPr>
          <p:nvPr/>
        </p:nvSpPr>
        <p:spPr bwMode="auto">
          <a:xfrm>
            <a:off x="7888288" y="2111375"/>
            <a:ext cx="1587" cy="104775"/>
          </a:xfrm>
          <a:prstGeom prst="line">
            <a:avLst/>
          </a:prstGeom>
          <a:noFill/>
          <a:ln w="0">
            <a:solidFill>
              <a:schemeClr val="bg1"/>
            </a:solidFill>
            <a:round/>
            <a:headEnd/>
            <a:tailEnd/>
          </a:ln>
        </p:spPr>
        <p:txBody>
          <a:bodyPr/>
          <a:lstStyle/>
          <a:p>
            <a:endParaRPr lang="en-GB"/>
          </a:p>
        </p:txBody>
      </p:sp>
      <p:sp>
        <p:nvSpPr>
          <p:cNvPr id="224323" name="Line 67"/>
          <p:cNvSpPr>
            <a:spLocks noChangeShapeType="1"/>
          </p:cNvSpPr>
          <p:nvPr/>
        </p:nvSpPr>
        <p:spPr bwMode="auto">
          <a:xfrm>
            <a:off x="6745288" y="2778125"/>
            <a:ext cx="1587" cy="1588"/>
          </a:xfrm>
          <a:prstGeom prst="line">
            <a:avLst/>
          </a:prstGeom>
          <a:noFill/>
          <a:ln w="0">
            <a:solidFill>
              <a:schemeClr val="bg1"/>
            </a:solidFill>
            <a:round/>
            <a:headEnd/>
            <a:tailEnd/>
          </a:ln>
        </p:spPr>
        <p:txBody>
          <a:bodyPr/>
          <a:lstStyle/>
          <a:p>
            <a:endParaRPr lang="en-GB"/>
          </a:p>
        </p:txBody>
      </p:sp>
      <p:sp>
        <p:nvSpPr>
          <p:cNvPr id="224324" name="Line 68"/>
          <p:cNvSpPr>
            <a:spLocks noChangeShapeType="1"/>
          </p:cNvSpPr>
          <p:nvPr/>
        </p:nvSpPr>
        <p:spPr bwMode="auto">
          <a:xfrm flipV="1">
            <a:off x="6745288" y="2139950"/>
            <a:ext cx="1209675" cy="638175"/>
          </a:xfrm>
          <a:prstGeom prst="line">
            <a:avLst/>
          </a:prstGeom>
          <a:noFill/>
          <a:ln w="0">
            <a:solidFill>
              <a:schemeClr val="bg1"/>
            </a:solidFill>
            <a:round/>
            <a:headEnd/>
            <a:tailEnd/>
          </a:ln>
        </p:spPr>
        <p:txBody>
          <a:bodyPr/>
          <a:lstStyle/>
          <a:p>
            <a:endParaRPr lang="en-GB"/>
          </a:p>
        </p:txBody>
      </p:sp>
      <p:sp>
        <p:nvSpPr>
          <p:cNvPr id="224325" name="Line 69"/>
          <p:cNvSpPr>
            <a:spLocks noChangeShapeType="1"/>
          </p:cNvSpPr>
          <p:nvPr/>
        </p:nvSpPr>
        <p:spPr bwMode="auto">
          <a:xfrm>
            <a:off x="7954963" y="2139950"/>
            <a:ext cx="1587" cy="1588"/>
          </a:xfrm>
          <a:prstGeom prst="line">
            <a:avLst/>
          </a:prstGeom>
          <a:noFill/>
          <a:ln w="0">
            <a:solidFill>
              <a:schemeClr val="bg1"/>
            </a:solidFill>
            <a:round/>
            <a:headEnd/>
            <a:tailEnd/>
          </a:ln>
        </p:spPr>
        <p:txBody>
          <a:bodyPr/>
          <a:lstStyle/>
          <a:p>
            <a:endParaRPr lang="en-GB"/>
          </a:p>
        </p:txBody>
      </p:sp>
      <p:sp>
        <p:nvSpPr>
          <p:cNvPr id="224326" name="Rectangle 70"/>
          <p:cNvSpPr>
            <a:spLocks noChangeArrowheads="1"/>
          </p:cNvSpPr>
          <p:nvPr/>
        </p:nvSpPr>
        <p:spPr bwMode="auto">
          <a:xfrm>
            <a:off x="6697663" y="3463925"/>
            <a:ext cx="19050" cy="19050"/>
          </a:xfrm>
          <a:prstGeom prst="rect">
            <a:avLst/>
          </a:prstGeom>
          <a:solidFill>
            <a:srgbClr val="1A1B1C"/>
          </a:solidFill>
          <a:ln w="9525">
            <a:solidFill>
              <a:schemeClr val="bg1"/>
            </a:solidFill>
            <a:miter lim="800000"/>
            <a:headEnd/>
            <a:tailEnd/>
          </a:ln>
        </p:spPr>
        <p:txBody>
          <a:bodyPr/>
          <a:lstStyle/>
          <a:p>
            <a:endParaRPr lang="en-US"/>
          </a:p>
        </p:txBody>
      </p:sp>
      <p:sp>
        <p:nvSpPr>
          <p:cNvPr id="224327" name="Rectangle 71"/>
          <p:cNvSpPr>
            <a:spLocks noChangeArrowheads="1"/>
          </p:cNvSpPr>
          <p:nvPr/>
        </p:nvSpPr>
        <p:spPr bwMode="auto">
          <a:xfrm>
            <a:off x="6697663" y="3463925"/>
            <a:ext cx="19050" cy="19050"/>
          </a:xfrm>
          <a:prstGeom prst="rect">
            <a:avLst/>
          </a:prstGeom>
          <a:solidFill>
            <a:schemeClr val="bg1"/>
          </a:solidFill>
          <a:ln w="0">
            <a:solidFill>
              <a:schemeClr val="bg1"/>
            </a:solidFill>
            <a:miter lim="800000"/>
            <a:headEnd/>
            <a:tailEnd/>
          </a:ln>
        </p:spPr>
        <p:txBody>
          <a:bodyPr/>
          <a:lstStyle/>
          <a:p>
            <a:endParaRPr lang="en-US"/>
          </a:p>
        </p:txBody>
      </p:sp>
      <p:sp>
        <p:nvSpPr>
          <p:cNvPr id="224328" name="Line 72"/>
          <p:cNvSpPr>
            <a:spLocks noChangeShapeType="1"/>
          </p:cNvSpPr>
          <p:nvPr/>
        </p:nvSpPr>
        <p:spPr bwMode="auto">
          <a:xfrm>
            <a:off x="6707188" y="3368675"/>
            <a:ext cx="1587" cy="209550"/>
          </a:xfrm>
          <a:prstGeom prst="line">
            <a:avLst/>
          </a:prstGeom>
          <a:noFill/>
          <a:ln w="0">
            <a:solidFill>
              <a:schemeClr val="bg1"/>
            </a:solidFill>
            <a:round/>
            <a:headEnd/>
            <a:tailEnd/>
          </a:ln>
        </p:spPr>
        <p:txBody>
          <a:bodyPr/>
          <a:lstStyle/>
          <a:p>
            <a:endParaRPr lang="en-GB"/>
          </a:p>
        </p:txBody>
      </p:sp>
      <p:sp>
        <p:nvSpPr>
          <p:cNvPr id="224329" name="Rectangle 73"/>
          <p:cNvSpPr>
            <a:spLocks noChangeArrowheads="1"/>
          </p:cNvSpPr>
          <p:nvPr/>
        </p:nvSpPr>
        <p:spPr bwMode="auto">
          <a:xfrm>
            <a:off x="6897688" y="3397250"/>
            <a:ext cx="28575" cy="38100"/>
          </a:xfrm>
          <a:prstGeom prst="rect">
            <a:avLst/>
          </a:prstGeom>
          <a:solidFill>
            <a:srgbClr val="1A1B1C"/>
          </a:solidFill>
          <a:ln w="9525">
            <a:solidFill>
              <a:schemeClr val="bg1"/>
            </a:solidFill>
            <a:miter lim="800000"/>
            <a:headEnd/>
            <a:tailEnd/>
          </a:ln>
        </p:spPr>
        <p:txBody>
          <a:bodyPr/>
          <a:lstStyle/>
          <a:p>
            <a:endParaRPr lang="en-US"/>
          </a:p>
        </p:txBody>
      </p:sp>
      <p:sp>
        <p:nvSpPr>
          <p:cNvPr id="224330" name="Rectangle 74"/>
          <p:cNvSpPr>
            <a:spLocks noChangeArrowheads="1"/>
          </p:cNvSpPr>
          <p:nvPr/>
        </p:nvSpPr>
        <p:spPr bwMode="auto">
          <a:xfrm>
            <a:off x="6897688" y="3397250"/>
            <a:ext cx="28575" cy="38100"/>
          </a:xfrm>
          <a:prstGeom prst="rect">
            <a:avLst/>
          </a:prstGeom>
          <a:solidFill>
            <a:schemeClr val="bg1"/>
          </a:solidFill>
          <a:ln w="0">
            <a:solidFill>
              <a:schemeClr val="bg1"/>
            </a:solidFill>
            <a:miter lim="800000"/>
            <a:headEnd/>
            <a:tailEnd/>
          </a:ln>
        </p:spPr>
        <p:txBody>
          <a:bodyPr/>
          <a:lstStyle/>
          <a:p>
            <a:endParaRPr lang="en-US"/>
          </a:p>
        </p:txBody>
      </p:sp>
      <p:sp>
        <p:nvSpPr>
          <p:cNvPr id="224331" name="Line 75"/>
          <p:cNvSpPr>
            <a:spLocks noChangeShapeType="1"/>
          </p:cNvSpPr>
          <p:nvPr/>
        </p:nvSpPr>
        <p:spPr bwMode="auto">
          <a:xfrm>
            <a:off x="6907213" y="3349625"/>
            <a:ext cx="1587" cy="142875"/>
          </a:xfrm>
          <a:prstGeom prst="line">
            <a:avLst/>
          </a:prstGeom>
          <a:noFill/>
          <a:ln w="0">
            <a:solidFill>
              <a:schemeClr val="bg1"/>
            </a:solidFill>
            <a:round/>
            <a:headEnd/>
            <a:tailEnd/>
          </a:ln>
        </p:spPr>
        <p:txBody>
          <a:bodyPr/>
          <a:lstStyle/>
          <a:p>
            <a:endParaRPr lang="en-GB"/>
          </a:p>
        </p:txBody>
      </p:sp>
      <p:sp>
        <p:nvSpPr>
          <p:cNvPr id="224332" name="Rectangle 76"/>
          <p:cNvSpPr>
            <a:spLocks noChangeArrowheads="1"/>
          </p:cNvSpPr>
          <p:nvPr/>
        </p:nvSpPr>
        <p:spPr bwMode="auto">
          <a:xfrm>
            <a:off x="7040563" y="3330575"/>
            <a:ext cx="38100" cy="38100"/>
          </a:xfrm>
          <a:prstGeom prst="rect">
            <a:avLst/>
          </a:prstGeom>
          <a:solidFill>
            <a:schemeClr val="bg1"/>
          </a:solidFill>
          <a:ln w="9525">
            <a:solidFill>
              <a:schemeClr val="bg1"/>
            </a:solidFill>
            <a:miter lim="800000"/>
            <a:headEnd/>
            <a:tailEnd/>
          </a:ln>
        </p:spPr>
        <p:txBody>
          <a:bodyPr/>
          <a:lstStyle/>
          <a:p>
            <a:endParaRPr lang="en-US"/>
          </a:p>
        </p:txBody>
      </p:sp>
      <p:sp>
        <p:nvSpPr>
          <p:cNvPr id="224333" name="Rectangle 77"/>
          <p:cNvSpPr>
            <a:spLocks noChangeArrowheads="1"/>
          </p:cNvSpPr>
          <p:nvPr/>
        </p:nvSpPr>
        <p:spPr bwMode="auto">
          <a:xfrm>
            <a:off x="7040563" y="3330575"/>
            <a:ext cx="38100" cy="38100"/>
          </a:xfrm>
          <a:prstGeom prst="rect">
            <a:avLst/>
          </a:prstGeom>
          <a:solidFill>
            <a:schemeClr val="bg1"/>
          </a:solidFill>
          <a:ln w="0">
            <a:solidFill>
              <a:schemeClr val="bg1"/>
            </a:solidFill>
            <a:miter lim="800000"/>
            <a:headEnd/>
            <a:tailEnd/>
          </a:ln>
        </p:spPr>
        <p:txBody>
          <a:bodyPr/>
          <a:lstStyle/>
          <a:p>
            <a:endParaRPr lang="en-US"/>
          </a:p>
        </p:txBody>
      </p:sp>
      <p:sp>
        <p:nvSpPr>
          <p:cNvPr id="224334" name="Line 78"/>
          <p:cNvSpPr>
            <a:spLocks noChangeShapeType="1"/>
          </p:cNvSpPr>
          <p:nvPr/>
        </p:nvSpPr>
        <p:spPr bwMode="auto">
          <a:xfrm>
            <a:off x="7059613" y="3292475"/>
            <a:ext cx="1587" cy="114300"/>
          </a:xfrm>
          <a:prstGeom prst="line">
            <a:avLst/>
          </a:prstGeom>
          <a:noFill/>
          <a:ln w="0">
            <a:solidFill>
              <a:schemeClr val="bg1"/>
            </a:solidFill>
            <a:round/>
            <a:headEnd/>
            <a:tailEnd/>
          </a:ln>
        </p:spPr>
        <p:txBody>
          <a:bodyPr/>
          <a:lstStyle/>
          <a:p>
            <a:endParaRPr lang="en-GB"/>
          </a:p>
        </p:txBody>
      </p:sp>
      <p:sp>
        <p:nvSpPr>
          <p:cNvPr id="224335" name="Rectangle 79"/>
          <p:cNvSpPr>
            <a:spLocks noChangeArrowheads="1"/>
          </p:cNvSpPr>
          <p:nvPr/>
        </p:nvSpPr>
        <p:spPr bwMode="auto">
          <a:xfrm>
            <a:off x="7173913" y="3197225"/>
            <a:ext cx="47625" cy="47625"/>
          </a:xfrm>
          <a:prstGeom prst="rect">
            <a:avLst/>
          </a:prstGeom>
          <a:solidFill>
            <a:srgbClr val="1A1B1C"/>
          </a:solidFill>
          <a:ln w="9525">
            <a:solidFill>
              <a:schemeClr val="bg1"/>
            </a:solidFill>
            <a:miter lim="800000"/>
            <a:headEnd/>
            <a:tailEnd/>
          </a:ln>
        </p:spPr>
        <p:txBody>
          <a:bodyPr/>
          <a:lstStyle/>
          <a:p>
            <a:endParaRPr lang="en-US"/>
          </a:p>
        </p:txBody>
      </p:sp>
      <p:sp>
        <p:nvSpPr>
          <p:cNvPr id="224336" name="Rectangle 80"/>
          <p:cNvSpPr>
            <a:spLocks noChangeArrowheads="1"/>
          </p:cNvSpPr>
          <p:nvPr/>
        </p:nvSpPr>
        <p:spPr bwMode="auto">
          <a:xfrm>
            <a:off x="7173913" y="3197225"/>
            <a:ext cx="47625" cy="47625"/>
          </a:xfrm>
          <a:prstGeom prst="rect">
            <a:avLst/>
          </a:prstGeom>
          <a:solidFill>
            <a:schemeClr val="bg1"/>
          </a:solidFill>
          <a:ln w="0">
            <a:solidFill>
              <a:schemeClr val="bg1"/>
            </a:solidFill>
            <a:miter lim="800000"/>
            <a:headEnd/>
            <a:tailEnd/>
          </a:ln>
        </p:spPr>
        <p:txBody>
          <a:bodyPr/>
          <a:lstStyle/>
          <a:p>
            <a:endParaRPr lang="en-US"/>
          </a:p>
        </p:txBody>
      </p:sp>
      <p:sp>
        <p:nvSpPr>
          <p:cNvPr id="224337" name="Line 81"/>
          <p:cNvSpPr>
            <a:spLocks noChangeShapeType="1"/>
          </p:cNvSpPr>
          <p:nvPr/>
        </p:nvSpPr>
        <p:spPr bwMode="auto">
          <a:xfrm>
            <a:off x="7202488" y="3178175"/>
            <a:ext cx="1587" cy="95250"/>
          </a:xfrm>
          <a:prstGeom prst="line">
            <a:avLst/>
          </a:prstGeom>
          <a:noFill/>
          <a:ln w="0">
            <a:solidFill>
              <a:schemeClr val="bg1"/>
            </a:solidFill>
            <a:round/>
            <a:headEnd/>
            <a:tailEnd/>
          </a:ln>
        </p:spPr>
        <p:txBody>
          <a:bodyPr/>
          <a:lstStyle/>
          <a:p>
            <a:endParaRPr lang="en-GB"/>
          </a:p>
        </p:txBody>
      </p:sp>
      <p:sp>
        <p:nvSpPr>
          <p:cNvPr id="224338" name="Rectangle 82"/>
          <p:cNvSpPr>
            <a:spLocks noChangeArrowheads="1"/>
          </p:cNvSpPr>
          <p:nvPr/>
        </p:nvSpPr>
        <p:spPr bwMode="auto">
          <a:xfrm>
            <a:off x="7297738" y="3073400"/>
            <a:ext cx="57150" cy="57150"/>
          </a:xfrm>
          <a:prstGeom prst="rect">
            <a:avLst/>
          </a:prstGeom>
          <a:solidFill>
            <a:srgbClr val="1A1B1C"/>
          </a:solidFill>
          <a:ln w="9525">
            <a:solidFill>
              <a:schemeClr val="bg1"/>
            </a:solidFill>
            <a:miter lim="800000"/>
            <a:headEnd/>
            <a:tailEnd/>
          </a:ln>
        </p:spPr>
        <p:txBody>
          <a:bodyPr/>
          <a:lstStyle/>
          <a:p>
            <a:endParaRPr lang="en-US"/>
          </a:p>
        </p:txBody>
      </p:sp>
      <p:sp>
        <p:nvSpPr>
          <p:cNvPr id="224339" name="Rectangle 83"/>
          <p:cNvSpPr>
            <a:spLocks noChangeArrowheads="1"/>
          </p:cNvSpPr>
          <p:nvPr/>
        </p:nvSpPr>
        <p:spPr bwMode="auto">
          <a:xfrm>
            <a:off x="7297738" y="3073400"/>
            <a:ext cx="57150" cy="57150"/>
          </a:xfrm>
          <a:prstGeom prst="rect">
            <a:avLst/>
          </a:prstGeom>
          <a:solidFill>
            <a:schemeClr val="bg1"/>
          </a:solidFill>
          <a:ln w="0">
            <a:solidFill>
              <a:schemeClr val="bg1"/>
            </a:solidFill>
            <a:miter lim="800000"/>
            <a:headEnd/>
            <a:tailEnd/>
          </a:ln>
        </p:spPr>
        <p:txBody>
          <a:bodyPr/>
          <a:lstStyle/>
          <a:p>
            <a:endParaRPr lang="en-US"/>
          </a:p>
        </p:txBody>
      </p:sp>
      <p:sp>
        <p:nvSpPr>
          <p:cNvPr id="224340" name="Line 84"/>
          <p:cNvSpPr>
            <a:spLocks noChangeShapeType="1"/>
          </p:cNvSpPr>
          <p:nvPr/>
        </p:nvSpPr>
        <p:spPr bwMode="auto">
          <a:xfrm>
            <a:off x="7326313" y="3063875"/>
            <a:ext cx="1587" cy="76200"/>
          </a:xfrm>
          <a:prstGeom prst="line">
            <a:avLst/>
          </a:prstGeom>
          <a:noFill/>
          <a:ln w="0">
            <a:solidFill>
              <a:schemeClr val="bg1"/>
            </a:solidFill>
            <a:round/>
            <a:headEnd/>
            <a:tailEnd/>
          </a:ln>
        </p:spPr>
        <p:txBody>
          <a:bodyPr/>
          <a:lstStyle/>
          <a:p>
            <a:endParaRPr lang="en-GB"/>
          </a:p>
        </p:txBody>
      </p:sp>
      <p:sp>
        <p:nvSpPr>
          <p:cNvPr id="224341" name="Rectangle 85"/>
          <p:cNvSpPr>
            <a:spLocks noChangeArrowheads="1"/>
          </p:cNvSpPr>
          <p:nvPr/>
        </p:nvSpPr>
        <p:spPr bwMode="auto">
          <a:xfrm>
            <a:off x="7431088" y="2978150"/>
            <a:ext cx="47625" cy="57150"/>
          </a:xfrm>
          <a:prstGeom prst="rect">
            <a:avLst/>
          </a:prstGeom>
          <a:solidFill>
            <a:srgbClr val="1A1B1C"/>
          </a:solidFill>
          <a:ln w="9525">
            <a:solidFill>
              <a:schemeClr val="bg1"/>
            </a:solidFill>
            <a:miter lim="800000"/>
            <a:headEnd/>
            <a:tailEnd/>
          </a:ln>
        </p:spPr>
        <p:txBody>
          <a:bodyPr/>
          <a:lstStyle/>
          <a:p>
            <a:endParaRPr lang="en-US"/>
          </a:p>
        </p:txBody>
      </p:sp>
      <p:sp>
        <p:nvSpPr>
          <p:cNvPr id="224342" name="Rectangle 86"/>
          <p:cNvSpPr>
            <a:spLocks noChangeArrowheads="1"/>
          </p:cNvSpPr>
          <p:nvPr/>
        </p:nvSpPr>
        <p:spPr bwMode="auto">
          <a:xfrm>
            <a:off x="7431088" y="2978150"/>
            <a:ext cx="47625" cy="57150"/>
          </a:xfrm>
          <a:prstGeom prst="rect">
            <a:avLst/>
          </a:prstGeom>
          <a:solidFill>
            <a:schemeClr val="bg1"/>
          </a:solidFill>
          <a:ln w="0">
            <a:solidFill>
              <a:schemeClr val="bg1"/>
            </a:solidFill>
            <a:miter lim="800000"/>
            <a:headEnd/>
            <a:tailEnd/>
          </a:ln>
        </p:spPr>
        <p:txBody>
          <a:bodyPr/>
          <a:lstStyle/>
          <a:p>
            <a:endParaRPr lang="en-US"/>
          </a:p>
        </p:txBody>
      </p:sp>
      <p:sp>
        <p:nvSpPr>
          <p:cNvPr id="224343" name="Line 87"/>
          <p:cNvSpPr>
            <a:spLocks noChangeShapeType="1"/>
          </p:cNvSpPr>
          <p:nvPr/>
        </p:nvSpPr>
        <p:spPr bwMode="auto">
          <a:xfrm>
            <a:off x="7450138" y="2968625"/>
            <a:ext cx="1587" cy="76200"/>
          </a:xfrm>
          <a:prstGeom prst="line">
            <a:avLst/>
          </a:prstGeom>
          <a:noFill/>
          <a:ln w="0">
            <a:solidFill>
              <a:schemeClr val="bg1"/>
            </a:solidFill>
            <a:round/>
            <a:headEnd/>
            <a:tailEnd/>
          </a:ln>
        </p:spPr>
        <p:txBody>
          <a:bodyPr/>
          <a:lstStyle/>
          <a:p>
            <a:endParaRPr lang="en-GB"/>
          </a:p>
        </p:txBody>
      </p:sp>
      <p:sp>
        <p:nvSpPr>
          <p:cNvPr id="224344" name="Rectangle 88"/>
          <p:cNvSpPr>
            <a:spLocks noChangeArrowheads="1"/>
          </p:cNvSpPr>
          <p:nvPr/>
        </p:nvSpPr>
        <p:spPr bwMode="auto">
          <a:xfrm>
            <a:off x="7545388" y="2911475"/>
            <a:ext cx="47625" cy="47625"/>
          </a:xfrm>
          <a:prstGeom prst="rect">
            <a:avLst/>
          </a:prstGeom>
          <a:solidFill>
            <a:schemeClr val="bg1"/>
          </a:solidFill>
          <a:ln w="9525">
            <a:solidFill>
              <a:schemeClr val="bg1"/>
            </a:solidFill>
            <a:miter lim="800000"/>
            <a:headEnd/>
            <a:tailEnd/>
          </a:ln>
        </p:spPr>
        <p:txBody>
          <a:bodyPr/>
          <a:lstStyle/>
          <a:p>
            <a:endParaRPr lang="en-US"/>
          </a:p>
        </p:txBody>
      </p:sp>
      <p:sp>
        <p:nvSpPr>
          <p:cNvPr id="224345" name="Rectangle 89"/>
          <p:cNvSpPr>
            <a:spLocks noChangeArrowheads="1"/>
          </p:cNvSpPr>
          <p:nvPr/>
        </p:nvSpPr>
        <p:spPr bwMode="auto">
          <a:xfrm>
            <a:off x="7545388" y="2911475"/>
            <a:ext cx="47625" cy="47625"/>
          </a:xfrm>
          <a:prstGeom prst="rect">
            <a:avLst/>
          </a:prstGeom>
          <a:noFill/>
          <a:ln w="0">
            <a:solidFill>
              <a:schemeClr val="bg1"/>
            </a:solidFill>
            <a:miter lim="800000"/>
            <a:headEnd/>
            <a:tailEnd/>
          </a:ln>
        </p:spPr>
        <p:txBody>
          <a:bodyPr/>
          <a:lstStyle/>
          <a:p>
            <a:endParaRPr lang="en-US"/>
          </a:p>
        </p:txBody>
      </p:sp>
      <p:sp>
        <p:nvSpPr>
          <p:cNvPr id="224346" name="Line 90"/>
          <p:cNvSpPr>
            <a:spLocks noChangeShapeType="1"/>
          </p:cNvSpPr>
          <p:nvPr/>
        </p:nvSpPr>
        <p:spPr bwMode="auto">
          <a:xfrm>
            <a:off x="7564438" y="2892425"/>
            <a:ext cx="1587" cy="85725"/>
          </a:xfrm>
          <a:prstGeom prst="line">
            <a:avLst/>
          </a:prstGeom>
          <a:noFill/>
          <a:ln w="0">
            <a:solidFill>
              <a:schemeClr val="bg1"/>
            </a:solidFill>
            <a:round/>
            <a:headEnd/>
            <a:tailEnd/>
          </a:ln>
        </p:spPr>
        <p:txBody>
          <a:bodyPr/>
          <a:lstStyle/>
          <a:p>
            <a:endParaRPr lang="en-GB"/>
          </a:p>
        </p:txBody>
      </p:sp>
      <p:sp>
        <p:nvSpPr>
          <p:cNvPr id="224347" name="Rectangle 91"/>
          <p:cNvSpPr>
            <a:spLocks noChangeArrowheads="1"/>
          </p:cNvSpPr>
          <p:nvPr/>
        </p:nvSpPr>
        <p:spPr bwMode="auto">
          <a:xfrm>
            <a:off x="7650163" y="2816225"/>
            <a:ext cx="47625" cy="47625"/>
          </a:xfrm>
          <a:prstGeom prst="rect">
            <a:avLst/>
          </a:prstGeom>
          <a:solidFill>
            <a:srgbClr val="1A1B1C"/>
          </a:solidFill>
          <a:ln w="9525">
            <a:solidFill>
              <a:schemeClr val="bg1"/>
            </a:solidFill>
            <a:miter lim="800000"/>
            <a:headEnd/>
            <a:tailEnd/>
          </a:ln>
        </p:spPr>
        <p:txBody>
          <a:bodyPr/>
          <a:lstStyle/>
          <a:p>
            <a:endParaRPr lang="en-US"/>
          </a:p>
        </p:txBody>
      </p:sp>
      <p:sp>
        <p:nvSpPr>
          <p:cNvPr id="224348" name="Rectangle 92"/>
          <p:cNvSpPr>
            <a:spLocks noChangeArrowheads="1"/>
          </p:cNvSpPr>
          <p:nvPr/>
        </p:nvSpPr>
        <p:spPr bwMode="auto">
          <a:xfrm>
            <a:off x="7650163" y="2816225"/>
            <a:ext cx="47625" cy="47625"/>
          </a:xfrm>
          <a:prstGeom prst="rect">
            <a:avLst/>
          </a:prstGeom>
          <a:solidFill>
            <a:schemeClr val="bg1"/>
          </a:solidFill>
          <a:ln w="0">
            <a:solidFill>
              <a:schemeClr val="bg1"/>
            </a:solidFill>
            <a:miter lim="800000"/>
            <a:headEnd/>
            <a:tailEnd/>
          </a:ln>
        </p:spPr>
        <p:txBody>
          <a:bodyPr/>
          <a:lstStyle/>
          <a:p>
            <a:endParaRPr lang="en-US"/>
          </a:p>
        </p:txBody>
      </p:sp>
      <p:sp>
        <p:nvSpPr>
          <p:cNvPr id="224349" name="Line 93"/>
          <p:cNvSpPr>
            <a:spLocks noChangeShapeType="1"/>
          </p:cNvSpPr>
          <p:nvPr/>
        </p:nvSpPr>
        <p:spPr bwMode="auto">
          <a:xfrm>
            <a:off x="7678738" y="2787650"/>
            <a:ext cx="1587" cy="104775"/>
          </a:xfrm>
          <a:prstGeom prst="line">
            <a:avLst/>
          </a:prstGeom>
          <a:noFill/>
          <a:ln w="0">
            <a:solidFill>
              <a:schemeClr val="bg1"/>
            </a:solidFill>
            <a:round/>
            <a:headEnd/>
            <a:tailEnd/>
          </a:ln>
        </p:spPr>
        <p:txBody>
          <a:bodyPr/>
          <a:lstStyle/>
          <a:p>
            <a:endParaRPr lang="en-GB"/>
          </a:p>
        </p:txBody>
      </p:sp>
      <p:sp>
        <p:nvSpPr>
          <p:cNvPr id="224350" name="Rectangle 94"/>
          <p:cNvSpPr>
            <a:spLocks noChangeArrowheads="1"/>
          </p:cNvSpPr>
          <p:nvPr/>
        </p:nvSpPr>
        <p:spPr bwMode="auto">
          <a:xfrm>
            <a:off x="7745413" y="2720975"/>
            <a:ext cx="38100" cy="38100"/>
          </a:xfrm>
          <a:prstGeom prst="rect">
            <a:avLst/>
          </a:prstGeom>
          <a:solidFill>
            <a:srgbClr val="1A1B1C"/>
          </a:solidFill>
          <a:ln w="9525">
            <a:solidFill>
              <a:schemeClr val="bg1"/>
            </a:solidFill>
            <a:miter lim="800000"/>
            <a:headEnd/>
            <a:tailEnd/>
          </a:ln>
        </p:spPr>
        <p:txBody>
          <a:bodyPr/>
          <a:lstStyle/>
          <a:p>
            <a:endParaRPr lang="en-US"/>
          </a:p>
        </p:txBody>
      </p:sp>
      <p:sp>
        <p:nvSpPr>
          <p:cNvPr id="224351" name="Rectangle 95"/>
          <p:cNvSpPr>
            <a:spLocks noChangeArrowheads="1"/>
          </p:cNvSpPr>
          <p:nvPr/>
        </p:nvSpPr>
        <p:spPr bwMode="auto">
          <a:xfrm>
            <a:off x="7745413" y="2720975"/>
            <a:ext cx="38100" cy="38100"/>
          </a:xfrm>
          <a:prstGeom prst="rect">
            <a:avLst/>
          </a:prstGeom>
          <a:solidFill>
            <a:schemeClr val="bg1"/>
          </a:solidFill>
          <a:ln w="0">
            <a:solidFill>
              <a:schemeClr val="bg1"/>
            </a:solidFill>
            <a:miter lim="800000"/>
            <a:headEnd/>
            <a:tailEnd/>
          </a:ln>
        </p:spPr>
        <p:txBody>
          <a:bodyPr/>
          <a:lstStyle/>
          <a:p>
            <a:endParaRPr lang="en-US"/>
          </a:p>
        </p:txBody>
      </p:sp>
      <p:sp>
        <p:nvSpPr>
          <p:cNvPr id="224352" name="Line 96"/>
          <p:cNvSpPr>
            <a:spLocks noChangeShapeType="1"/>
          </p:cNvSpPr>
          <p:nvPr/>
        </p:nvSpPr>
        <p:spPr bwMode="auto">
          <a:xfrm>
            <a:off x="7764463" y="2682875"/>
            <a:ext cx="1587" cy="114300"/>
          </a:xfrm>
          <a:prstGeom prst="line">
            <a:avLst/>
          </a:prstGeom>
          <a:noFill/>
          <a:ln w="0">
            <a:solidFill>
              <a:schemeClr val="bg1"/>
            </a:solidFill>
            <a:round/>
            <a:headEnd/>
            <a:tailEnd/>
          </a:ln>
        </p:spPr>
        <p:txBody>
          <a:bodyPr/>
          <a:lstStyle/>
          <a:p>
            <a:endParaRPr lang="en-GB"/>
          </a:p>
        </p:txBody>
      </p:sp>
      <p:sp>
        <p:nvSpPr>
          <p:cNvPr id="224353" name="Rectangle 97"/>
          <p:cNvSpPr>
            <a:spLocks noChangeArrowheads="1"/>
          </p:cNvSpPr>
          <p:nvPr/>
        </p:nvSpPr>
        <p:spPr bwMode="auto">
          <a:xfrm>
            <a:off x="7926388" y="2616200"/>
            <a:ext cx="47625" cy="47625"/>
          </a:xfrm>
          <a:prstGeom prst="rect">
            <a:avLst/>
          </a:prstGeom>
          <a:solidFill>
            <a:schemeClr val="bg1"/>
          </a:solidFill>
          <a:ln w="9525">
            <a:solidFill>
              <a:schemeClr val="bg1"/>
            </a:solidFill>
            <a:miter lim="800000"/>
            <a:headEnd/>
            <a:tailEnd/>
          </a:ln>
        </p:spPr>
        <p:txBody>
          <a:bodyPr/>
          <a:lstStyle/>
          <a:p>
            <a:endParaRPr lang="en-US"/>
          </a:p>
        </p:txBody>
      </p:sp>
      <p:sp>
        <p:nvSpPr>
          <p:cNvPr id="224354" name="Rectangle 98"/>
          <p:cNvSpPr>
            <a:spLocks noChangeArrowheads="1"/>
          </p:cNvSpPr>
          <p:nvPr/>
        </p:nvSpPr>
        <p:spPr bwMode="auto">
          <a:xfrm>
            <a:off x="7926388" y="2616200"/>
            <a:ext cx="47625" cy="47625"/>
          </a:xfrm>
          <a:prstGeom prst="rect">
            <a:avLst/>
          </a:prstGeom>
          <a:noFill/>
          <a:ln w="0">
            <a:solidFill>
              <a:schemeClr val="bg1"/>
            </a:solidFill>
            <a:miter lim="800000"/>
            <a:headEnd/>
            <a:tailEnd/>
          </a:ln>
        </p:spPr>
        <p:txBody>
          <a:bodyPr/>
          <a:lstStyle/>
          <a:p>
            <a:endParaRPr lang="en-US"/>
          </a:p>
        </p:txBody>
      </p:sp>
      <p:sp>
        <p:nvSpPr>
          <p:cNvPr id="224355" name="Line 99"/>
          <p:cNvSpPr>
            <a:spLocks noChangeShapeType="1"/>
          </p:cNvSpPr>
          <p:nvPr/>
        </p:nvSpPr>
        <p:spPr bwMode="auto">
          <a:xfrm>
            <a:off x="7945438" y="2597150"/>
            <a:ext cx="1587" cy="85725"/>
          </a:xfrm>
          <a:prstGeom prst="line">
            <a:avLst/>
          </a:prstGeom>
          <a:noFill/>
          <a:ln w="0">
            <a:solidFill>
              <a:schemeClr val="bg1"/>
            </a:solidFill>
            <a:round/>
            <a:headEnd/>
            <a:tailEnd/>
          </a:ln>
        </p:spPr>
        <p:txBody>
          <a:bodyPr/>
          <a:lstStyle/>
          <a:p>
            <a:endParaRPr lang="en-GB"/>
          </a:p>
        </p:txBody>
      </p:sp>
      <p:sp>
        <p:nvSpPr>
          <p:cNvPr id="224356" name="Line 100"/>
          <p:cNvSpPr>
            <a:spLocks noChangeShapeType="1"/>
          </p:cNvSpPr>
          <p:nvPr/>
        </p:nvSpPr>
        <p:spPr bwMode="auto">
          <a:xfrm>
            <a:off x="6707188" y="3578225"/>
            <a:ext cx="1587" cy="1588"/>
          </a:xfrm>
          <a:prstGeom prst="line">
            <a:avLst/>
          </a:prstGeom>
          <a:noFill/>
          <a:ln w="0">
            <a:solidFill>
              <a:schemeClr val="bg1"/>
            </a:solidFill>
            <a:round/>
            <a:headEnd/>
            <a:tailEnd/>
          </a:ln>
        </p:spPr>
        <p:txBody>
          <a:bodyPr/>
          <a:lstStyle/>
          <a:p>
            <a:endParaRPr lang="en-GB"/>
          </a:p>
        </p:txBody>
      </p:sp>
      <p:sp>
        <p:nvSpPr>
          <p:cNvPr id="224357" name="Line 101"/>
          <p:cNvSpPr>
            <a:spLocks noChangeShapeType="1"/>
          </p:cNvSpPr>
          <p:nvPr/>
        </p:nvSpPr>
        <p:spPr bwMode="auto">
          <a:xfrm flipV="1">
            <a:off x="6707188" y="2568575"/>
            <a:ext cx="1333500" cy="1009650"/>
          </a:xfrm>
          <a:prstGeom prst="line">
            <a:avLst/>
          </a:prstGeom>
          <a:noFill/>
          <a:ln w="0">
            <a:solidFill>
              <a:schemeClr val="bg1"/>
            </a:solidFill>
            <a:round/>
            <a:headEnd/>
            <a:tailEnd/>
          </a:ln>
        </p:spPr>
        <p:txBody>
          <a:bodyPr/>
          <a:lstStyle/>
          <a:p>
            <a:endParaRPr lang="en-GB"/>
          </a:p>
        </p:txBody>
      </p:sp>
      <p:sp>
        <p:nvSpPr>
          <p:cNvPr id="224358" name="Line 102"/>
          <p:cNvSpPr>
            <a:spLocks noChangeShapeType="1"/>
          </p:cNvSpPr>
          <p:nvPr/>
        </p:nvSpPr>
        <p:spPr bwMode="auto">
          <a:xfrm>
            <a:off x="8040688" y="2568575"/>
            <a:ext cx="1587" cy="1588"/>
          </a:xfrm>
          <a:prstGeom prst="line">
            <a:avLst/>
          </a:prstGeom>
          <a:noFill/>
          <a:ln w="0">
            <a:solidFill>
              <a:schemeClr val="bg1"/>
            </a:solidFill>
            <a:round/>
            <a:headEnd/>
            <a:tailEnd/>
          </a:ln>
        </p:spPr>
        <p:txBody>
          <a:bodyPr/>
          <a:lstStyle/>
          <a:p>
            <a:endParaRPr lang="en-GB"/>
          </a:p>
        </p:txBody>
      </p:sp>
      <p:sp>
        <p:nvSpPr>
          <p:cNvPr id="224359" name="Rectangle 103"/>
          <p:cNvSpPr>
            <a:spLocks noChangeArrowheads="1"/>
          </p:cNvSpPr>
          <p:nvPr/>
        </p:nvSpPr>
        <p:spPr bwMode="auto">
          <a:xfrm>
            <a:off x="6659563" y="4130675"/>
            <a:ext cx="28575" cy="28575"/>
          </a:xfrm>
          <a:prstGeom prst="rect">
            <a:avLst/>
          </a:prstGeom>
          <a:solidFill>
            <a:srgbClr val="1A1B1C"/>
          </a:solidFill>
          <a:ln w="9525">
            <a:solidFill>
              <a:schemeClr val="bg1"/>
            </a:solidFill>
            <a:miter lim="800000"/>
            <a:headEnd/>
            <a:tailEnd/>
          </a:ln>
        </p:spPr>
        <p:txBody>
          <a:bodyPr/>
          <a:lstStyle/>
          <a:p>
            <a:endParaRPr lang="en-US"/>
          </a:p>
        </p:txBody>
      </p:sp>
      <p:sp>
        <p:nvSpPr>
          <p:cNvPr id="224360" name="Rectangle 104"/>
          <p:cNvSpPr>
            <a:spLocks noChangeArrowheads="1"/>
          </p:cNvSpPr>
          <p:nvPr/>
        </p:nvSpPr>
        <p:spPr bwMode="auto">
          <a:xfrm>
            <a:off x="6659563" y="4130675"/>
            <a:ext cx="28575" cy="28575"/>
          </a:xfrm>
          <a:prstGeom prst="rect">
            <a:avLst/>
          </a:prstGeom>
          <a:solidFill>
            <a:schemeClr val="bg1"/>
          </a:solidFill>
          <a:ln w="0">
            <a:solidFill>
              <a:schemeClr val="bg1"/>
            </a:solidFill>
            <a:miter lim="800000"/>
            <a:headEnd/>
            <a:tailEnd/>
          </a:ln>
        </p:spPr>
        <p:txBody>
          <a:bodyPr/>
          <a:lstStyle/>
          <a:p>
            <a:endParaRPr lang="en-US"/>
          </a:p>
        </p:txBody>
      </p:sp>
      <p:sp>
        <p:nvSpPr>
          <p:cNvPr id="224361" name="Line 105"/>
          <p:cNvSpPr>
            <a:spLocks noChangeShapeType="1"/>
          </p:cNvSpPr>
          <p:nvPr/>
        </p:nvSpPr>
        <p:spPr bwMode="auto">
          <a:xfrm>
            <a:off x="6669088" y="4054475"/>
            <a:ext cx="1587" cy="180975"/>
          </a:xfrm>
          <a:prstGeom prst="line">
            <a:avLst/>
          </a:prstGeom>
          <a:noFill/>
          <a:ln w="0">
            <a:solidFill>
              <a:schemeClr val="bg1"/>
            </a:solidFill>
            <a:round/>
            <a:headEnd/>
            <a:tailEnd/>
          </a:ln>
        </p:spPr>
        <p:txBody>
          <a:bodyPr/>
          <a:lstStyle/>
          <a:p>
            <a:endParaRPr lang="en-GB"/>
          </a:p>
        </p:txBody>
      </p:sp>
      <p:sp>
        <p:nvSpPr>
          <p:cNvPr id="224362" name="Rectangle 106"/>
          <p:cNvSpPr>
            <a:spLocks noChangeArrowheads="1"/>
          </p:cNvSpPr>
          <p:nvPr/>
        </p:nvSpPr>
        <p:spPr bwMode="auto">
          <a:xfrm>
            <a:off x="6859588" y="3997325"/>
            <a:ext cx="38100" cy="38100"/>
          </a:xfrm>
          <a:prstGeom prst="rect">
            <a:avLst/>
          </a:prstGeom>
          <a:solidFill>
            <a:srgbClr val="1A1B1C"/>
          </a:solidFill>
          <a:ln w="9525">
            <a:solidFill>
              <a:schemeClr val="bg1"/>
            </a:solidFill>
            <a:miter lim="800000"/>
            <a:headEnd/>
            <a:tailEnd/>
          </a:ln>
        </p:spPr>
        <p:txBody>
          <a:bodyPr/>
          <a:lstStyle/>
          <a:p>
            <a:endParaRPr lang="en-US"/>
          </a:p>
        </p:txBody>
      </p:sp>
      <p:sp>
        <p:nvSpPr>
          <p:cNvPr id="224363" name="Rectangle 107"/>
          <p:cNvSpPr>
            <a:spLocks noChangeArrowheads="1"/>
          </p:cNvSpPr>
          <p:nvPr/>
        </p:nvSpPr>
        <p:spPr bwMode="auto">
          <a:xfrm>
            <a:off x="6859588" y="3997325"/>
            <a:ext cx="38100" cy="38100"/>
          </a:xfrm>
          <a:prstGeom prst="rect">
            <a:avLst/>
          </a:prstGeom>
          <a:solidFill>
            <a:schemeClr val="bg1"/>
          </a:solidFill>
          <a:ln w="0">
            <a:solidFill>
              <a:schemeClr val="bg1"/>
            </a:solidFill>
            <a:miter lim="800000"/>
            <a:headEnd/>
            <a:tailEnd/>
          </a:ln>
        </p:spPr>
        <p:txBody>
          <a:bodyPr/>
          <a:lstStyle/>
          <a:p>
            <a:endParaRPr lang="en-US"/>
          </a:p>
        </p:txBody>
      </p:sp>
      <p:sp>
        <p:nvSpPr>
          <p:cNvPr id="224364" name="Line 108"/>
          <p:cNvSpPr>
            <a:spLocks noChangeShapeType="1"/>
          </p:cNvSpPr>
          <p:nvPr/>
        </p:nvSpPr>
        <p:spPr bwMode="auto">
          <a:xfrm>
            <a:off x="6878638" y="3959225"/>
            <a:ext cx="1587" cy="114300"/>
          </a:xfrm>
          <a:prstGeom prst="line">
            <a:avLst/>
          </a:prstGeom>
          <a:noFill/>
          <a:ln w="0">
            <a:solidFill>
              <a:schemeClr val="bg1"/>
            </a:solidFill>
            <a:round/>
            <a:headEnd/>
            <a:tailEnd/>
          </a:ln>
        </p:spPr>
        <p:txBody>
          <a:bodyPr/>
          <a:lstStyle/>
          <a:p>
            <a:endParaRPr lang="en-GB"/>
          </a:p>
        </p:txBody>
      </p:sp>
      <p:sp>
        <p:nvSpPr>
          <p:cNvPr id="224365" name="Rectangle 109"/>
          <p:cNvSpPr>
            <a:spLocks noChangeArrowheads="1"/>
          </p:cNvSpPr>
          <p:nvPr/>
        </p:nvSpPr>
        <p:spPr bwMode="auto">
          <a:xfrm>
            <a:off x="7011988" y="3902075"/>
            <a:ext cx="47625" cy="57150"/>
          </a:xfrm>
          <a:prstGeom prst="rect">
            <a:avLst/>
          </a:prstGeom>
          <a:solidFill>
            <a:srgbClr val="1A1B1C"/>
          </a:solidFill>
          <a:ln w="9525">
            <a:solidFill>
              <a:schemeClr val="bg1"/>
            </a:solidFill>
            <a:miter lim="800000"/>
            <a:headEnd/>
            <a:tailEnd/>
          </a:ln>
        </p:spPr>
        <p:txBody>
          <a:bodyPr/>
          <a:lstStyle/>
          <a:p>
            <a:endParaRPr lang="en-US"/>
          </a:p>
        </p:txBody>
      </p:sp>
      <p:sp>
        <p:nvSpPr>
          <p:cNvPr id="224366" name="Rectangle 110"/>
          <p:cNvSpPr>
            <a:spLocks noChangeArrowheads="1"/>
          </p:cNvSpPr>
          <p:nvPr/>
        </p:nvSpPr>
        <p:spPr bwMode="auto">
          <a:xfrm>
            <a:off x="7011988" y="3902075"/>
            <a:ext cx="47625" cy="57150"/>
          </a:xfrm>
          <a:prstGeom prst="rect">
            <a:avLst/>
          </a:prstGeom>
          <a:solidFill>
            <a:schemeClr val="bg1"/>
          </a:solidFill>
          <a:ln w="0">
            <a:solidFill>
              <a:schemeClr val="bg1"/>
            </a:solidFill>
            <a:miter lim="800000"/>
            <a:headEnd/>
            <a:tailEnd/>
          </a:ln>
        </p:spPr>
        <p:txBody>
          <a:bodyPr/>
          <a:lstStyle/>
          <a:p>
            <a:endParaRPr lang="en-US"/>
          </a:p>
        </p:txBody>
      </p:sp>
      <p:sp>
        <p:nvSpPr>
          <p:cNvPr id="224367" name="Line 111"/>
          <p:cNvSpPr>
            <a:spLocks noChangeShapeType="1"/>
          </p:cNvSpPr>
          <p:nvPr/>
        </p:nvSpPr>
        <p:spPr bwMode="auto">
          <a:xfrm>
            <a:off x="7031038" y="3883025"/>
            <a:ext cx="1587" cy="95250"/>
          </a:xfrm>
          <a:prstGeom prst="line">
            <a:avLst/>
          </a:prstGeom>
          <a:noFill/>
          <a:ln w="0">
            <a:solidFill>
              <a:schemeClr val="bg1"/>
            </a:solidFill>
            <a:round/>
            <a:headEnd/>
            <a:tailEnd/>
          </a:ln>
        </p:spPr>
        <p:txBody>
          <a:bodyPr/>
          <a:lstStyle/>
          <a:p>
            <a:endParaRPr lang="en-GB"/>
          </a:p>
        </p:txBody>
      </p:sp>
      <p:sp>
        <p:nvSpPr>
          <p:cNvPr id="224368" name="Rectangle 112"/>
          <p:cNvSpPr>
            <a:spLocks noChangeArrowheads="1"/>
          </p:cNvSpPr>
          <p:nvPr/>
        </p:nvSpPr>
        <p:spPr bwMode="auto">
          <a:xfrm>
            <a:off x="7154863" y="3749675"/>
            <a:ext cx="57150" cy="66675"/>
          </a:xfrm>
          <a:prstGeom prst="rect">
            <a:avLst/>
          </a:prstGeom>
          <a:solidFill>
            <a:srgbClr val="1A1B1C"/>
          </a:solidFill>
          <a:ln w="9525">
            <a:solidFill>
              <a:schemeClr val="bg1"/>
            </a:solidFill>
            <a:miter lim="800000"/>
            <a:headEnd/>
            <a:tailEnd/>
          </a:ln>
        </p:spPr>
        <p:txBody>
          <a:bodyPr/>
          <a:lstStyle/>
          <a:p>
            <a:endParaRPr lang="en-US"/>
          </a:p>
        </p:txBody>
      </p:sp>
      <p:sp>
        <p:nvSpPr>
          <p:cNvPr id="224369" name="Rectangle 113"/>
          <p:cNvSpPr>
            <a:spLocks noChangeArrowheads="1"/>
          </p:cNvSpPr>
          <p:nvPr/>
        </p:nvSpPr>
        <p:spPr bwMode="auto">
          <a:xfrm>
            <a:off x="7154863" y="3749675"/>
            <a:ext cx="57150" cy="66675"/>
          </a:xfrm>
          <a:prstGeom prst="rect">
            <a:avLst/>
          </a:prstGeom>
          <a:solidFill>
            <a:schemeClr val="bg1"/>
          </a:solidFill>
          <a:ln w="0">
            <a:solidFill>
              <a:schemeClr val="bg1"/>
            </a:solidFill>
            <a:miter lim="800000"/>
            <a:headEnd/>
            <a:tailEnd/>
          </a:ln>
        </p:spPr>
        <p:txBody>
          <a:bodyPr/>
          <a:lstStyle/>
          <a:p>
            <a:endParaRPr lang="en-US"/>
          </a:p>
        </p:txBody>
      </p:sp>
      <p:sp>
        <p:nvSpPr>
          <p:cNvPr id="224370" name="Line 114"/>
          <p:cNvSpPr>
            <a:spLocks noChangeShapeType="1"/>
          </p:cNvSpPr>
          <p:nvPr/>
        </p:nvSpPr>
        <p:spPr bwMode="auto">
          <a:xfrm>
            <a:off x="7183438" y="3740150"/>
            <a:ext cx="1587" cy="85725"/>
          </a:xfrm>
          <a:prstGeom prst="line">
            <a:avLst/>
          </a:prstGeom>
          <a:noFill/>
          <a:ln w="0">
            <a:solidFill>
              <a:schemeClr val="bg1"/>
            </a:solidFill>
            <a:round/>
            <a:headEnd/>
            <a:tailEnd/>
          </a:ln>
        </p:spPr>
        <p:txBody>
          <a:bodyPr/>
          <a:lstStyle/>
          <a:p>
            <a:endParaRPr lang="en-GB"/>
          </a:p>
        </p:txBody>
      </p:sp>
      <p:sp>
        <p:nvSpPr>
          <p:cNvPr id="224371" name="Rectangle 115"/>
          <p:cNvSpPr>
            <a:spLocks noChangeArrowheads="1"/>
          </p:cNvSpPr>
          <p:nvPr/>
        </p:nvSpPr>
        <p:spPr bwMode="auto">
          <a:xfrm>
            <a:off x="7288213" y="3654425"/>
            <a:ext cx="57150" cy="57150"/>
          </a:xfrm>
          <a:prstGeom prst="rect">
            <a:avLst/>
          </a:prstGeom>
          <a:solidFill>
            <a:schemeClr val="bg1"/>
          </a:solidFill>
          <a:ln w="9525">
            <a:solidFill>
              <a:schemeClr val="bg1"/>
            </a:solidFill>
            <a:miter lim="800000"/>
            <a:headEnd/>
            <a:tailEnd/>
          </a:ln>
        </p:spPr>
        <p:txBody>
          <a:bodyPr/>
          <a:lstStyle/>
          <a:p>
            <a:endParaRPr lang="en-US"/>
          </a:p>
        </p:txBody>
      </p:sp>
      <p:sp>
        <p:nvSpPr>
          <p:cNvPr id="224372" name="Rectangle 116"/>
          <p:cNvSpPr>
            <a:spLocks noChangeArrowheads="1"/>
          </p:cNvSpPr>
          <p:nvPr/>
        </p:nvSpPr>
        <p:spPr bwMode="auto">
          <a:xfrm>
            <a:off x="7288213" y="3654425"/>
            <a:ext cx="57150" cy="57150"/>
          </a:xfrm>
          <a:prstGeom prst="rect">
            <a:avLst/>
          </a:prstGeom>
          <a:noFill/>
          <a:ln w="0">
            <a:solidFill>
              <a:schemeClr val="bg1"/>
            </a:solidFill>
            <a:miter lim="800000"/>
            <a:headEnd/>
            <a:tailEnd/>
          </a:ln>
        </p:spPr>
        <p:txBody>
          <a:bodyPr/>
          <a:lstStyle/>
          <a:p>
            <a:endParaRPr lang="en-US"/>
          </a:p>
        </p:txBody>
      </p:sp>
      <p:sp>
        <p:nvSpPr>
          <p:cNvPr id="224373" name="Line 117"/>
          <p:cNvSpPr>
            <a:spLocks noChangeShapeType="1"/>
          </p:cNvSpPr>
          <p:nvPr/>
        </p:nvSpPr>
        <p:spPr bwMode="auto">
          <a:xfrm>
            <a:off x="7316788" y="3635375"/>
            <a:ext cx="1587" cy="85725"/>
          </a:xfrm>
          <a:prstGeom prst="line">
            <a:avLst/>
          </a:prstGeom>
          <a:noFill/>
          <a:ln w="0">
            <a:solidFill>
              <a:schemeClr val="bg1"/>
            </a:solidFill>
            <a:round/>
            <a:headEnd/>
            <a:tailEnd/>
          </a:ln>
        </p:spPr>
        <p:txBody>
          <a:bodyPr/>
          <a:lstStyle/>
          <a:p>
            <a:endParaRPr lang="en-GB"/>
          </a:p>
        </p:txBody>
      </p:sp>
      <p:sp>
        <p:nvSpPr>
          <p:cNvPr id="224374" name="Rectangle 118"/>
          <p:cNvSpPr>
            <a:spLocks noChangeArrowheads="1"/>
          </p:cNvSpPr>
          <p:nvPr/>
        </p:nvSpPr>
        <p:spPr bwMode="auto">
          <a:xfrm>
            <a:off x="7431088" y="3540125"/>
            <a:ext cx="47625" cy="57150"/>
          </a:xfrm>
          <a:prstGeom prst="rect">
            <a:avLst/>
          </a:prstGeom>
          <a:solidFill>
            <a:srgbClr val="1A1B1C"/>
          </a:solidFill>
          <a:ln w="9525">
            <a:solidFill>
              <a:schemeClr val="bg1"/>
            </a:solidFill>
            <a:miter lim="800000"/>
            <a:headEnd/>
            <a:tailEnd/>
          </a:ln>
        </p:spPr>
        <p:txBody>
          <a:bodyPr/>
          <a:lstStyle/>
          <a:p>
            <a:endParaRPr lang="en-US"/>
          </a:p>
        </p:txBody>
      </p:sp>
      <p:sp>
        <p:nvSpPr>
          <p:cNvPr id="224375" name="Rectangle 119"/>
          <p:cNvSpPr>
            <a:spLocks noChangeArrowheads="1"/>
          </p:cNvSpPr>
          <p:nvPr/>
        </p:nvSpPr>
        <p:spPr bwMode="auto">
          <a:xfrm>
            <a:off x="7431088" y="3540125"/>
            <a:ext cx="47625" cy="57150"/>
          </a:xfrm>
          <a:prstGeom prst="rect">
            <a:avLst/>
          </a:prstGeom>
          <a:solidFill>
            <a:schemeClr val="bg1"/>
          </a:solidFill>
          <a:ln w="0">
            <a:solidFill>
              <a:schemeClr val="bg1"/>
            </a:solidFill>
            <a:miter lim="800000"/>
            <a:headEnd/>
            <a:tailEnd/>
          </a:ln>
        </p:spPr>
        <p:txBody>
          <a:bodyPr/>
          <a:lstStyle/>
          <a:p>
            <a:endParaRPr lang="en-US"/>
          </a:p>
        </p:txBody>
      </p:sp>
      <p:sp>
        <p:nvSpPr>
          <p:cNvPr id="224376" name="Line 120"/>
          <p:cNvSpPr>
            <a:spLocks noChangeShapeType="1"/>
          </p:cNvSpPr>
          <p:nvPr/>
        </p:nvSpPr>
        <p:spPr bwMode="auto">
          <a:xfrm>
            <a:off x="7450138" y="3521075"/>
            <a:ext cx="1587" cy="85725"/>
          </a:xfrm>
          <a:prstGeom prst="line">
            <a:avLst/>
          </a:prstGeom>
          <a:noFill/>
          <a:ln w="0">
            <a:solidFill>
              <a:schemeClr val="bg1"/>
            </a:solidFill>
            <a:round/>
            <a:headEnd/>
            <a:tailEnd/>
          </a:ln>
        </p:spPr>
        <p:txBody>
          <a:bodyPr/>
          <a:lstStyle/>
          <a:p>
            <a:endParaRPr lang="en-GB"/>
          </a:p>
        </p:txBody>
      </p:sp>
      <p:sp>
        <p:nvSpPr>
          <p:cNvPr id="224377" name="Rectangle 121"/>
          <p:cNvSpPr>
            <a:spLocks noChangeArrowheads="1"/>
          </p:cNvSpPr>
          <p:nvPr/>
        </p:nvSpPr>
        <p:spPr bwMode="auto">
          <a:xfrm>
            <a:off x="7554913" y="3435350"/>
            <a:ext cx="47625" cy="47625"/>
          </a:xfrm>
          <a:prstGeom prst="rect">
            <a:avLst/>
          </a:prstGeom>
          <a:solidFill>
            <a:schemeClr val="bg1"/>
          </a:solidFill>
          <a:ln w="9525">
            <a:solidFill>
              <a:schemeClr val="bg1"/>
            </a:solidFill>
            <a:miter lim="800000"/>
            <a:headEnd/>
            <a:tailEnd/>
          </a:ln>
        </p:spPr>
        <p:txBody>
          <a:bodyPr/>
          <a:lstStyle/>
          <a:p>
            <a:endParaRPr lang="en-US"/>
          </a:p>
        </p:txBody>
      </p:sp>
      <p:sp>
        <p:nvSpPr>
          <p:cNvPr id="224378" name="Rectangle 122"/>
          <p:cNvSpPr>
            <a:spLocks noChangeArrowheads="1"/>
          </p:cNvSpPr>
          <p:nvPr/>
        </p:nvSpPr>
        <p:spPr bwMode="auto">
          <a:xfrm>
            <a:off x="7554913" y="3435350"/>
            <a:ext cx="47625" cy="47625"/>
          </a:xfrm>
          <a:prstGeom prst="rect">
            <a:avLst/>
          </a:prstGeom>
          <a:noFill/>
          <a:ln w="0">
            <a:solidFill>
              <a:schemeClr val="bg1"/>
            </a:solidFill>
            <a:miter lim="800000"/>
            <a:headEnd/>
            <a:tailEnd/>
          </a:ln>
        </p:spPr>
        <p:txBody>
          <a:bodyPr/>
          <a:lstStyle/>
          <a:p>
            <a:endParaRPr lang="en-US"/>
          </a:p>
        </p:txBody>
      </p:sp>
      <p:sp>
        <p:nvSpPr>
          <p:cNvPr id="224379" name="Line 123"/>
          <p:cNvSpPr>
            <a:spLocks noChangeShapeType="1"/>
          </p:cNvSpPr>
          <p:nvPr/>
        </p:nvSpPr>
        <p:spPr bwMode="auto">
          <a:xfrm>
            <a:off x="7573963" y="3406775"/>
            <a:ext cx="1587" cy="104775"/>
          </a:xfrm>
          <a:prstGeom prst="line">
            <a:avLst/>
          </a:prstGeom>
          <a:noFill/>
          <a:ln w="0">
            <a:solidFill>
              <a:schemeClr val="bg1"/>
            </a:solidFill>
            <a:round/>
            <a:headEnd/>
            <a:tailEnd/>
          </a:ln>
        </p:spPr>
        <p:txBody>
          <a:bodyPr/>
          <a:lstStyle/>
          <a:p>
            <a:endParaRPr lang="en-GB"/>
          </a:p>
        </p:txBody>
      </p:sp>
      <p:sp>
        <p:nvSpPr>
          <p:cNvPr id="224380" name="Rectangle 124"/>
          <p:cNvSpPr>
            <a:spLocks noChangeArrowheads="1"/>
          </p:cNvSpPr>
          <p:nvPr/>
        </p:nvSpPr>
        <p:spPr bwMode="auto">
          <a:xfrm>
            <a:off x="7678738" y="3321050"/>
            <a:ext cx="38100" cy="38100"/>
          </a:xfrm>
          <a:prstGeom prst="rect">
            <a:avLst/>
          </a:prstGeom>
          <a:solidFill>
            <a:srgbClr val="1A1B1C"/>
          </a:solidFill>
          <a:ln w="9525">
            <a:solidFill>
              <a:schemeClr val="bg1"/>
            </a:solidFill>
            <a:miter lim="800000"/>
            <a:headEnd/>
            <a:tailEnd/>
          </a:ln>
        </p:spPr>
        <p:txBody>
          <a:bodyPr/>
          <a:lstStyle/>
          <a:p>
            <a:endParaRPr lang="en-US"/>
          </a:p>
        </p:txBody>
      </p:sp>
      <p:sp>
        <p:nvSpPr>
          <p:cNvPr id="224381" name="Rectangle 125"/>
          <p:cNvSpPr>
            <a:spLocks noChangeArrowheads="1"/>
          </p:cNvSpPr>
          <p:nvPr/>
        </p:nvSpPr>
        <p:spPr bwMode="auto">
          <a:xfrm>
            <a:off x="7678738" y="3321050"/>
            <a:ext cx="38100" cy="38100"/>
          </a:xfrm>
          <a:prstGeom prst="rect">
            <a:avLst/>
          </a:prstGeom>
          <a:solidFill>
            <a:schemeClr val="bg1"/>
          </a:solidFill>
          <a:ln w="0">
            <a:solidFill>
              <a:schemeClr val="bg1"/>
            </a:solidFill>
            <a:miter lim="800000"/>
            <a:headEnd/>
            <a:tailEnd/>
          </a:ln>
        </p:spPr>
        <p:txBody>
          <a:bodyPr/>
          <a:lstStyle/>
          <a:p>
            <a:endParaRPr lang="en-US"/>
          </a:p>
        </p:txBody>
      </p:sp>
      <p:sp>
        <p:nvSpPr>
          <p:cNvPr id="224382" name="Line 126"/>
          <p:cNvSpPr>
            <a:spLocks noChangeShapeType="1"/>
          </p:cNvSpPr>
          <p:nvPr/>
        </p:nvSpPr>
        <p:spPr bwMode="auto">
          <a:xfrm>
            <a:off x="7697788" y="3282950"/>
            <a:ext cx="1587" cy="114300"/>
          </a:xfrm>
          <a:prstGeom prst="line">
            <a:avLst/>
          </a:prstGeom>
          <a:noFill/>
          <a:ln w="0">
            <a:solidFill>
              <a:schemeClr val="bg1"/>
            </a:solidFill>
            <a:round/>
            <a:headEnd/>
            <a:tailEnd/>
          </a:ln>
        </p:spPr>
        <p:txBody>
          <a:bodyPr/>
          <a:lstStyle/>
          <a:p>
            <a:endParaRPr lang="en-GB"/>
          </a:p>
        </p:txBody>
      </p:sp>
      <p:sp>
        <p:nvSpPr>
          <p:cNvPr id="224383" name="Rectangle 127"/>
          <p:cNvSpPr>
            <a:spLocks noChangeArrowheads="1"/>
          </p:cNvSpPr>
          <p:nvPr/>
        </p:nvSpPr>
        <p:spPr bwMode="auto">
          <a:xfrm>
            <a:off x="7783513" y="3254375"/>
            <a:ext cx="28575" cy="28575"/>
          </a:xfrm>
          <a:prstGeom prst="rect">
            <a:avLst/>
          </a:prstGeom>
          <a:solidFill>
            <a:srgbClr val="1A1B1C"/>
          </a:solidFill>
          <a:ln w="9525">
            <a:solidFill>
              <a:schemeClr val="bg1"/>
            </a:solidFill>
            <a:miter lim="800000"/>
            <a:headEnd/>
            <a:tailEnd/>
          </a:ln>
        </p:spPr>
        <p:txBody>
          <a:bodyPr/>
          <a:lstStyle/>
          <a:p>
            <a:endParaRPr lang="en-US"/>
          </a:p>
        </p:txBody>
      </p:sp>
      <p:sp>
        <p:nvSpPr>
          <p:cNvPr id="224384" name="Rectangle 128"/>
          <p:cNvSpPr>
            <a:spLocks noChangeArrowheads="1"/>
          </p:cNvSpPr>
          <p:nvPr/>
        </p:nvSpPr>
        <p:spPr bwMode="auto">
          <a:xfrm>
            <a:off x="7783513" y="3254375"/>
            <a:ext cx="28575" cy="28575"/>
          </a:xfrm>
          <a:prstGeom prst="rect">
            <a:avLst/>
          </a:prstGeom>
          <a:solidFill>
            <a:schemeClr val="bg1"/>
          </a:solidFill>
          <a:ln w="0">
            <a:solidFill>
              <a:schemeClr val="bg1"/>
            </a:solidFill>
            <a:miter lim="800000"/>
            <a:headEnd/>
            <a:tailEnd/>
          </a:ln>
        </p:spPr>
        <p:txBody>
          <a:bodyPr/>
          <a:lstStyle/>
          <a:p>
            <a:endParaRPr lang="en-US"/>
          </a:p>
        </p:txBody>
      </p:sp>
      <p:sp>
        <p:nvSpPr>
          <p:cNvPr id="224385" name="Line 129"/>
          <p:cNvSpPr>
            <a:spLocks noChangeShapeType="1"/>
          </p:cNvSpPr>
          <p:nvPr/>
        </p:nvSpPr>
        <p:spPr bwMode="auto">
          <a:xfrm>
            <a:off x="7802563" y="3187700"/>
            <a:ext cx="1587" cy="152400"/>
          </a:xfrm>
          <a:prstGeom prst="line">
            <a:avLst/>
          </a:prstGeom>
          <a:noFill/>
          <a:ln w="0">
            <a:solidFill>
              <a:schemeClr val="bg1"/>
            </a:solidFill>
            <a:round/>
            <a:headEnd/>
            <a:tailEnd/>
          </a:ln>
        </p:spPr>
        <p:txBody>
          <a:bodyPr/>
          <a:lstStyle/>
          <a:p>
            <a:endParaRPr lang="en-GB"/>
          </a:p>
        </p:txBody>
      </p:sp>
      <p:sp>
        <p:nvSpPr>
          <p:cNvPr id="224386" name="Rectangle 130"/>
          <p:cNvSpPr>
            <a:spLocks noChangeArrowheads="1"/>
          </p:cNvSpPr>
          <p:nvPr/>
        </p:nvSpPr>
        <p:spPr bwMode="auto">
          <a:xfrm>
            <a:off x="7983538" y="3063875"/>
            <a:ext cx="38100" cy="47625"/>
          </a:xfrm>
          <a:prstGeom prst="rect">
            <a:avLst/>
          </a:prstGeom>
          <a:solidFill>
            <a:srgbClr val="1A1B1C"/>
          </a:solidFill>
          <a:ln w="9525">
            <a:solidFill>
              <a:schemeClr val="bg1"/>
            </a:solidFill>
            <a:miter lim="800000"/>
            <a:headEnd/>
            <a:tailEnd/>
          </a:ln>
        </p:spPr>
        <p:txBody>
          <a:bodyPr/>
          <a:lstStyle/>
          <a:p>
            <a:endParaRPr lang="en-US"/>
          </a:p>
        </p:txBody>
      </p:sp>
      <p:sp>
        <p:nvSpPr>
          <p:cNvPr id="224387" name="Rectangle 131"/>
          <p:cNvSpPr>
            <a:spLocks noChangeArrowheads="1"/>
          </p:cNvSpPr>
          <p:nvPr/>
        </p:nvSpPr>
        <p:spPr bwMode="auto">
          <a:xfrm>
            <a:off x="7983538" y="3063875"/>
            <a:ext cx="38100" cy="47625"/>
          </a:xfrm>
          <a:prstGeom prst="rect">
            <a:avLst/>
          </a:prstGeom>
          <a:solidFill>
            <a:schemeClr val="bg1"/>
          </a:solidFill>
          <a:ln w="0">
            <a:solidFill>
              <a:schemeClr val="bg1"/>
            </a:solidFill>
            <a:miter lim="800000"/>
            <a:headEnd/>
            <a:tailEnd/>
          </a:ln>
        </p:spPr>
        <p:txBody>
          <a:bodyPr/>
          <a:lstStyle/>
          <a:p>
            <a:endParaRPr lang="en-US"/>
          </a:p>
        </p:txBody>
      </p:sp>
      <p:sp>
        <p:nvSpPr>
          <p:cNvPr id="224388" name="Line 132"/>
          <p:cNvSpPr>
            <a:spLocks noChangeShapeType="1"/>
          </p:cNvSpPr>
          <p:nvPr/>
        </p:nvSpPr>
        <p:spPr bwMode="auto">
          <a:xfrm>
            <a:off x="8002588" y="3035300"/>
            <a:ext cx="1587" cy="104775"/>
          </a:xfrm>
          <a:prstGeom prst="line">
            <a:avLst/>
          </a:prstGeom>
          <a:noFill/>
          <a:ln w="0">
            <a:solidFill>
              <a:schemeClr val="bg1"/>
            </a:solidFill>
            <a:round/>
            <a:headEnd/>
            <a:tailEnd/>
          </a:ln>
        </p:spPr>
        <p:txBody>
          <a:bodyPr/>
          <a:lstStyle/>
          <a:p>
            <a:endParaRPr lang="en-GB"/>
          </a:p>
        </p:txBody>
      </p:sp>
      <p:sp>
        <p:nvSpPr>
          <p:cNvPr id="224389" name="Line 133"/>
          <p:cNvSpPr>
            <a:spLocks noChangeShapeType="1"/>
          </p:cNvSpPr>
          <p:nvPr/>
        </p:nvSpPr>
        <p:spPr bwMode="auto">
          <a:xfrm>
            <a:off x="6669088" y="4206875"/>
            <a:ext cx="1587" cy="1588"/>
          </a:xfrm>
          <a:prstGeom prst="line">
            <a:avLst/>
          </a:prstGeom>
          <a:noFill/>
          <a:ln w="0">
            <a:solidFill>
              <a:schemeClr val="bg1"/>
            </a:solidFill>
            <a:round/>
            <a:headEnd/>
            <a:tailEnd/>
          </a:ln>
        </p:spPr>
        <p:txBody>
          <a:bodyPr/>
          <a:lstStyle/>
          <a:p>
            <a:endParaRPr lang="en-GB"/>
          </a:p>
        </p:txBody>
      </p:sp>
      <p:sp>
        <p:nvSpPr>
          <p:cNvPr id="224390" name="Line 134"/>
          <p:cNvSpPr>
            <a:spLocks noChangeShapeType="1"/>
          </p:cNvSpPr>
          <p:nvPr/>
        </p:nvSpPr>
        <p:spPr bwMode="auto">
          <a:xfrm flipV="1">
            <a:off x="6669088" y="3016250"/>
            <a:ext cx="1438275" cy="1190625"/>
          </a:xfrm>
          <a:prstGeom prst="line">
            <a:avLst/>
          </a:prstGeom>
          <a:noFill/>
          <a:ln w="0">
            <a:solidFill>
              <a:schemeClr val="bg1"/>
            </a:solidFill>
            <a:round/>
            <a:headEnd/>
            <a:tailEnd/>
          </a:ln>
        </p:spPr>
        <p:txBody>
          <a:bodyPr/>
          <a:lstStyle/>
          <a:p>
            <a:endParaRPr lang="en-GB"/>
          </a:p>
        </p:txBody>
      </p:sp>
      <p:sp>
        <p:nvSpPr>
          <p:cNvPr id="224391" name="Line 135"/>
          <p:cNvSpPr>
            <a:spLocks noChangeShapeType="1"/>
          </p:cNvSpPr>
          <p:nvPr/>
        </p:nvSpPr>
        <p:spPr bwMode="auto">
          <a:xfrm>
            <a:off x="8107363" y="3016250"/>
            <a:ext cx="1587" cy="1588"/>
          </a:xfrm>
          <a:prstGeom prst="line">
            <a:avLst/>
          </a:prstGeom>
          <a:noFill/>
          <a:ln w="0">
            <a:solidFill>
              <a:schemeClr val="bg1"/>
            </a:solidFill>
            <a:round/>
            <a:headEnd/>
            <a:tailEnd/>
          </a:ln>
        </p:spPr>
        <p:txBody>
          <a:bodyPr/>
          <a:lstStyle/>
          <a:p>
            <a:endParaRPr lang="en-GB"/>
          </a:p>
        </p:txBody>
      </p:sp>
      <p:sp>
        <p:nvSpPr>
          <p:cNvPr id="224392" name="Rectangle 136"/>
          <p:cNvSpPr>
            <a:spLocks noChangeArrowheads="1"/>
          </p:cNvSpPr>
          <p:nvPr/>
        </p:nvSpPr>
        <p:spPr bwMode="auto">
          <a:xfrm>
            <a:off x="6621463" y="4806950"/>
            <a:ext cx="28575" cy="28575"/>
          </a:xfrm>
          <a:prstGeom prst="rect">
            <a:avLst/>
          </a:prstGeom>
          <a:solidFill>
            <a:srgbClr val="1A1B1C"/>
          </a:solidFill>
          <a:ln w="9525">
            <a:solidFill>
              <a:schemeClr val="bg1"/>
            </a:solidFill>
            <a:miter lim="800000"/>
            <a:headEnd/>
            <a:tailEnd/>
          </a:ln>
        </p:spPr>
        <p:txBody>
          <a:bodyPr/>
          <a:lstStyle/>
          <a:p>
            <a:endParaRPr lang="en-US"/>
          </a:p>
        </p:txBody>
      </p:sp>
      <p:sp>
        <p:nvSpPr>
          <p:cNvPr id="224393" name="Rectangle 137"/>
          <p:cNvSpPr>
            <a:spLocks noChangeArrowheads="1"/>
          </p:cNvSpPr>
          <p:nvPr/>
        </p:nvSpPr>
        <p:spPr bwMode="auto">
          <a:xfrm>
            <a:off x="6621463" y="4806950"/>
            <a:ext cx="28575" cy="28575"/>
          </a:xfrm>
          <a:prstGeom prst="rect">
            <a:avLst/>
          </a:prstGeom>
          <a:solidFill>
            <a:schemeClr val="bg1"/>
          </a:solidFill>
          <a:ln w="0">
            <a:solidFill>
              <a:schemeClr val="bg1"/>
            </a:solidFill>
            <a:miter lim="800000"/>
            <a:headEnd/>
            <a:tailEnd/>
          </a:ln>
        </p:spPr>
        <p:txBody>
          <a:bodyPr/>
          <a:lstStyle/>
          <a:p>
            <a:endParaRPr lang="en-US"/>
          </a:p>
        </p:txBody>
      </p:sp>
      <p:sp>
        <p:nvSpPr>
          <p:cNvPr id="224394" name="Line 138"/>
          <p:cNvSpPr>
            <a:spLocks noChangeShapeType="1"/>
          </p:cNvSpPr>
          <p:nvPr/>
        </p:nvSpPr>
        <p:spPr bwMode="auto">
          <a:xfrm>
            <a:off x="6640513" y="4721225"/>
            <a:ext cx="1587" cy="200025"/>
          </a:xfrm>
          <a:prstGeom prst="line">
            <a:avLst/>
          </a:prstGeom>
          <a:noFill/>
          <a:ln w="0">
            <a:solidFill>
              <a:schemeClr val="bg1"/>
            </a:solidFill>
            <a:round/>
            <a:headEnd/>
            <a:tailEnd/>
          </a:ln>
        </p:spPr>
        <p:txBody>
          <a:bodyPr/>
          <a:lstStyle/>
          <a:p>
            <a:endParaRPr lang="en-GB"/>
          </a:p>
        </p:txBody>
      </p:sp>
      <p:sp>
        <p:nvSpPr>
          <p:cNvPr id="224395" name="Rectangle 139"/>
          <p:cNvSpPr>
            <a:spLocks noChangeArrowheads="1"/>
          </p:cNvSpPr>
          <p:nvPr/>
        </p:nvSpPr>
        <p:spPr bwMode="auto">
          <a:xfrm>
            <a:off x="6831013" y="4645025"/>
            <a:ext cx="38100" cy="38100"/>
          </a:xfrm>
          <a:prstGeom prst="rect">
            <a:avLst/>
          </a:prstGeom>
          <a:solidFill>
            <a:srgbClr val="1A1B1C"/>
          </a:solidFill>
          <a:ln w="9525">
            <a:solidFill>
              <a:schemeClr val="bg1"/>
            </a:solidFill>
            <a:miter lim="800000"/>
            <a:headEnd/>
            <a:tailEnd/>
          </a:ln>
        </p:spPr>
        <p:txBody>
          <a:bodyPr/>
          <a:lstStyle/>
          <a:p>
            <a:endParaRPr lang="en-US"/>
          </a:p>
        </p:txBody>
      </p:sp>
      <p:sp>
        <p:nvSpPr>
          <p:cNvPr id="224396" name="Rectangle 140"/>
          <p:cNvSpPr>
            <a:spLocks noChangeArrowheads="1"/>
          </p:cNvSpPr>
          <p:nvPr/>
        </p:nvSpPr>
        <p:spPr bwMode="auto">
          <a:xfrm>
            <a:off x="6831013" y="4645025"/>
            <a:ext cx="38100" cy="38100"/>
          </a:xfrm>
          <a:prstGeom prst="rect">
            <a:avLst/>
          </a:prstGeom>
          <a:solidFill>
            <a:schemeClr val="bg1"/>
          </a:solidFill>
          <a:ln w="0">
            <a:solidFill>
              <a:schemeClr val="bg1"/>
            </a:solidFill>
            <a:miter lim="800000"/>
            <a:headEnd/>
            <a:tailEnd/>
          </a:ln>
        </p:spPr>
        <p:txBody>
          <a:bodyPr/>
          <a:lstStyle/>
          <a:p>
            <a:endParaRPr lang="en-US"/>
          </a:p>
        </p:txBody>
      </p:sp>
      <p:sp>
        <p:nvSpPr>
          <p:cNvPr id="224397" name="Line 141"/>
          <p:cNvSpPr>
            <a:spLocks noChangeShapeType="1"/>
          </p:cNvSpPr>
          <p:nvPr/>
        </p:nvSpPr>
        <p:spPr bwMode="auto">
          <a:xfrm>
            <a:off x="6850063" y="4597400"/>
            <a:ext cx="1587" cy="142875"/>
          </a:xfrm>
          <a:prstGeom prst="line">
            <a:avLst/>
          </a:prstGeom>
          <a:noFill/>
          <a:ln w="0">
            <a:solidFill>
              <a:schemeClr val="bg1"/>
            </a:solidFill>
            <a:round/>
            <a:headEnd/>
            <a:tailEnd/>
          </a:ln>
        </p:spPr>
        <p:txBody>
          <a:bodyPr/>
          <a:lstStyle/>
          <a:p>
            <a:endParaRPr lang="en-GB"/>
          </a:p>
        </p:txBody>
      </p:sp>
      <p:sp>
        <p:nvSpPr>
          <p:cNvPr id="224398" name="Rectangle 142"/>
          <p:cNvSpPr>
            <a:spLocks noChangeArrowheads="1"/>
          </p:cNvSpPr>
          <p:nvPr/>
        </p:nvSpPr>
        <p:spPr bwMode="auto">
          <a:xfrm>
            <a:off x="6992938" y="4492625"/>
            <a:ext cx="38100" cy="47625"/>
          </a:xfrm>
          <a:prstGeom prst="rect">
            <a:avLst/>
          </a:prstGeom>
          <a:solidFill>
            <a:schemeClr val="bg1"/>
          </a:solidFill>
          <a:ln w="9525">
            <a:solidFill>
              <a:schemeClr val="bg1"/>
            </a:solidFill>
            <a:miter lim="800000"/>
            <a:headEnd/>
            <a:tailEnd/>
          </a:ln>
        </p:spPr>
        <p:txBody>
          <a:bodyPr/>
          <a:lstStyle/>
          <a:p>
            <a:endParaRPr lang="en-US"/>
          </a:p>
        </p:txBody>
      </p:sp>
      <p:sp>
        <p:nvSpPr>
          <p:cNvPr id="224399" name="Rectangle 143"/>
          <p:cNvSpPr>
            <a:spLocks noChangeArrowheads="1"/>
          </p:cNvSpPr>
          <p:nvPr/>
        </p:nvSpPr>
        <p:spPr bwMode="auto">
          <a:xfrm>
            <a:off x="6992938" y="4492625"/>
            <a:ext cx="38100" cy="47625"/>
          </a:xfrm>
          <a:prstGeom prst="rect">
            <a:avLst/>
          </a:prstGeom>
          <a:noFill/>
          <a:ln w="0">
            <a:solidFill>
              <a:schemeClr val="bg1"/>
            </a:solidFill>
            <a:miter lim="800000"/>
            <a:headEnd/>
            <a:tailEnd/>
          </a:ln>
        </p:spPr>
        <p:txBody>
          <a:bodyPr/>
          <a:lstStyle/>
          <a:p>
            <a:endParaRPr lang="en-US"/>
          </a:p>
        </p:txBody>
      </p:sp>
      <p:sp>
        <p:nvSpPr>
          <p:cNvPr id="224400" name="Line 144"/>
          <p:cNvSpPr>
            <a:spLocks noChangeShapeType="1"/>
          </p:cNvSpPr>
          <p:nvPr/>
        </p:nvSpPr>
        <p:spPr bwMode="auto">
          <a:xfrm>
            <a:off x="7011988" y="4464050"/>
            <a:ext cx="1587" cy="104775"/>
          </a:xfrm>
          <a:prstGeom prst="line">
            <a:avLst/>
          </a:prstGeom>
          <a:noFill/>
          <a:ln w="0">
            <a:solidFill>
              <a:schemeClr val="bg1"/>
            </a:solidFill>
            <a:round/>
            <a:headEnd/>
            <a:tailEnd/>
          </a:ln>
        </p:spPr>
        <p:txBody>
          <a:bodyPr/>
          <a:lstStyle/>
          <a:p>
            <a:endParaRPr lang="en-GB"/>
          </a:p>
        </p:txBody>
      </p:sp>
      <p:sp>
        <p:nvSpPr>
          <p:cNvPr id="224401" name="Rectangle 145"/>
          <p:cNvSpPr>
            <a:spLocks noChangeArrowheads="1"/>
          </p:cNvSpPr>
          <p:nvPr/>
        </p:nvSpPr>
        <p:spPr bwMode="auto">
          <a:xfrm>
            <a:off x="7145338" y="4349750"/>
            <a:ext cx="38100" cy="47625"/>
          </a:xfrm>
          <a:prstGeom prst="rect">
            <a:avLst/>
          </a:prstGeom>
          <a:solidFill>
            <a:srgbClr val="1A1B1C"/>
          </a:solidFill>
          <a:ln w="9525">
            <a:solidFill>
              <a:schemeClr val="bg1"/>
            </a:solidFill>
            <a:miter lim="800000"/>
            <a:headEnd/>
            <a:tailEnd/>
          </a:ln>
        </p:spPr>
        <p:txBody>
          <a:bodyPr/>
          <a:lstStyle/>
          <a:p>
            <a:endParaRPr lang="en-US"/>
          </a:p>
        </p:txBody>
      </p:sp>
      <p:sp>
        <p:nvSpPr>
          <p:cNvPr id="224402" name="Rectangle 146"/>
          <p:cNvSpPr>
            <a:spLocks noChangeArrowheads="1"/>
          </p:cNvSpPr>
          <p:nvPr/>
        </p:nvSpPr>
        <p:spPr bwMode="auto">
          <a:xfrm>
            <a:off x="7145338" y="4349750"/>
            <a:ext cx="38100" cy="47625"/>
          </a:xfrm>
          <a:prstGeom prst="rect">
            <a:avLst/>
          </a:prstGeom>
          <a:solidFill>
            <a:schemeClr val="bg1"/>
          </a:solidFill>
          <a:ln w="0">
            <a:solidFill>
              <a:schemeClr val="bg1"/>
            </a:solidFill>
            <a:miter lim="800000"/>
            <a:headEnd/>
            <a:tailEnd/>
          </a:ln>
        </p:spPr>
        <p:txBody>
          <a:bodyPr/>
          <a:lstStyle/>
          <a:p>
            <a:endParaRPr lang="en-US"/>
          </a:p>
        </p:txBody>
      </p:sp>
      <p:sp>
        <p:nvSpPr>
          <p:cNvPr id="224403" name="Line 147"/>
          <p:cNvSpPr>
            <a:spLocks noChangeShapeType="1"/>
          </p:cNvSpPr>
          <p:nvPr/>
        </p:nvSpPr>
        <p:spPr bwMode="auto">
          <a:xfrm>
            <a:off x="7164388" y="4321175"/>
            <a:ext cx="1587" cy="104775"/>
          </a:xfrm>
          <a:prstGeom prst="line">
            <a:avLst/>
          </a:prstGeom>
          <a:noFill/>
          <a:ln w="0">
            <a:solidFill>
              <a:schemeClr val="bg1"/>
            </a:solidFill>
            <a:round/>
            <a:headEnd/>
            <a:tailEnd/>
          </a:ln>
        </p:spPr>
        <p:txBody>
          <a:bodyPr/>
          <a:lstStyle/>
          <a:p>
            <a:endParaRPr lang="en-GB"/>
          </a:p>
        </p:txBody>
      </p:sp>
      <p:sp>
        <p:nvSpPr>
          <p:cNvPr id="224404" name="Rectangle 148"/>
          <p:cNvSpPr>
            <a:spLocks noChangeArrowheads="1"/>
          </p:cNvSpPr>
          <p:nvPr/>
        </p:nvSpPr>
        <p:spPr bwMode="auto">
          <a:xfrm>
            <a:off x="7288213" y="4225925"/>
            <a:ext cx="47625" cy="38100"/>
          </a:xfrm>
          <a:prstGeom prst="rect">
            <a:avLst/>
          </a:prstGeom>
          <a:solidFill>
            <a:srgbClr val="1A1B1C"/>
          </a:solidFill>
          <a:ln w="9525">
            <a:solidFill>
              <a:schemeClr val="bg1"/>
            </a:solidFill>
            <a:miter lim="800000"/>
            <a:headEnd/>
            <a:tailEnd/>
          </a:ln>
        </p:spPr>
        <p:txBody>
          <a:bodyPr/>
          <a:lstStyle/>
          <a:p>
            <a:endParaRPr lang="en-US"/>
          </a:p>
        </p:txBody>
      </p:sp>
      <p:sp>
        <p:nvSpPr>
          <p:cNvPr id="224405" name="Rectangle 149"/>
          <p:cNvSpPr>
            <a:spLocks noChangeArrowheads="1"/>
          </p:cNvSpPr>
          <p:nvPr/>
        </p:nvSpPr>
        <p:spPr bwMode="auto">
          <a:xfrm>
            <a:off x="7288213" y="4225925"/>
            <a:ext cx="47625" cy="38100"/>
          </a:xfrm>
          <a:prstGeom prst="rect">
            <a:avLst/>
          </a:prstGeom>
          <a:solidFill>
            <a:schemeClr val="bg1"/>
          </a:solidFill>
          <a:ln w="0">
            <a:solidFill>
              <a:schemeClr val="bg1"/>
            </a:solidFill>
            <a:miter lim="800000"/>
            <a:headEnd/>
            <a:tailEnd/>
          </a:ln>
        </p:spPr>
        <p:txBody>
          <a:bodyPr/>
          <a:lstStyle/>
          <a:p>
            <a:endParaRPr lang="en-US"/>
          </a:p>
        </p:txBody>
      </p:sp>
      <p:sp>
        <p:nvSpPr>
          <p:cNvPr id="224406" name="Line 150"/>
          <p:cNvSpPr>
            <a:spLocks noChangeShapeType="1"/>
          </p:cNvSpPr>
          <p:nvPr/>
        </p:nvSpPr>
        <p:spPr bwMode="auto">
          <a:xfrm>
            <a:off x="7307263" y="4187825"/>
            <a:ext cx="1587" cy="114300"/>
          </a:xfrm>
          <a:prstGeom prst="line">
            <a:avLst/>
          </a:prstGeom>
          <a:noFill/>
          <a:ln w="0">
            <a:solidFill>
              <a:schemeClr val="bg1"/>
            </a:solidFill>
            <a:round/>
            <a:headEnd/>
            <a:tailEnd/>
          </a:ln>
        </p:spPr>
        <p:txBody>
          <a:bodyPr/>
          <a:lstStyle/>
          <a:p>
            <a:endParaRPr lang="en-GB"/>
          </a:p>
        </p:txBody>
      </p:sp>
      <p:sp>
        <p:nvSpPr>
          <p:cNvPr id="224407" name="Rectangle 151"/>
          <p:cNvSpPr>
            <a:spLocks noChangeArrowheads="1"/>
          </p:cNvSpPr>
          <p:nvPr/>
        </p:nvSpPr>
        <p:spPr bwMode="auto">
          <a:xfrm>
            <a:off x="7431088" y="4111625"/>
            <a:ext cx="38100" cy="38100"/>
          </a:xfrm>
          <a:prstGeom prst="rect">
            <a:avLst/>
          </a:prstGeom>
          <a:solidFill>
            <a:schemeClr val="bg1"/>
          </a:solidFill>
          <a:ln w="9525">
            <a:solidFill>
              <a:schemeClr val="bg1"/>
            </a:solidFill>
            <a:miter lim="800000"/>
            <a:headEnd/>
            <a:tailEnd/>
          </a:ln>
        </p:spPr>
        <p:txBody>
          <a:bodyPr/>
          <a:lstStyle/>
          <a:p>
            <a:endParaRPr lang="en-US"/>
          </a:p>
        </p:txBody>
      </p:sp>
      <p:sp>
        <p:nvSpPr>
          <p:cNvPr id="224408" name="Rectangle 152"/>
          <p:cNvSpPr>
            <a:spLocks noChangeArrowheads="1"/>
          </p:cNvSpPr>
          <p:nvPr/>
        </p:nvSpPr>
        <p:spPr bwMode="auto">
          <a:xfrm>
            <a:off x="7431088" y="4111625"/>
            <a:ext cx="38100" cy="38100"/>
          </a:xfrm>
          <a:prstGeom prst="rect">
            <a:avLst/>
          </a:prstGeom>
          <a:noFill/>
          <a:ln w="0">
            <a:solidFill>
              <a:schemeClr val="bg1"/>
            </a:solidFill>
            <a:miter lim="800000"/>
            <a:headEnd/>
            <a:tailEnd/>
          </a:ln>
        </p:spPr>
        <p:txBody>
          <a:bodyPr/>
          <a:lstStyle/>
          <a:p>
            <a:endParaRPr lang="en-US"/>
          </a:p>
        </p:txBody>
      </p:sp>
      <p:sp>
        <p:nvSpPr>
          <p:cNvPr id="224409" name="Line 153"/>
          <p:cNvSpPr>
            <a:spLocks noChangeShapeType="1"/>
          </p:cNvSpPr>
          <p:nvPr/>
        </p:nvSpPr>
        <p:spPr bwMode="auto">
          <a:xfrm>
            <a:off x="7450138" y="4064000"/>
            <a:ext cx="1587" cy="133350"/>
          </a:xfrm>
          <a:prstGeom prst="line">
            <a:avLst/>
          </a:prstGeom>
          <a:noFill/>
          <a:ln w="0">
            <a:solidFill>
              <a:schemeClr val="bg1"/>
            </a:solidFill>
            <a:round/>
            <a:headEnd/>
            <a:tailEnd/>
          </a:ln>
        </p:spPr>
        <p:txBody>
          <a:bodyPr/>
          <a:lstStyle/>
          <a:p>
            <a:endParaRPr lang="en-GB"/>
          </a:p>
        </p:txBody>
      </p:sp>
      <p:sp>
        <p:nvSpPr>
          <p:cNvPr id="224410" name="Rectangle 154"/>
          <p:cNvSpPr>
            <a:spLocks noChangeArrowheads="1"/>
          </p:cNvSpPr>
          <p:nvPr/>
        </p:nvSpPr>
        <p:spPr bwMode="auto">
          <a:xfrm>
            <a:off x="7573963" y="3902075"/>
            <a:ext cx="28575" cy="28575"/>
          </a:xfrm>
          <a:prstGeom prst="rect">
            <a:avLst/>
          </a:prstGeom>
          <a:solidFill>
            <a:srgbClr val="1A1B1C"/>
          </a:solidFill>
          <a:ln w="9525">
            <a:solidFill>
              <a:schemeClr val="bg1"/>
            </a:solidFill>
            <a:miter lim="800000"/>
            <a:headEnd/>
            <a:tailEnd/>
          </a:ln>
        </p:spPr>
        <p:txBody>
          <a:bodyPr/>
          <a:lstStyle/>
          <a:p>
            <a:endParaRPr lang="en-US"/>
          </a:p>
        </p:txBody>
      </p:sp>
      <p:sp>
        <p:nvSpPr>
          <p:cNvPr id="224411" name="Rectangle 155"/>
          <p:cNvSpPr>
            <a:spLocks noChangeArrowheads="1"/>
          </p:cNvSpPr>
          <p:nvPr/>
        </p:nvSpPr>
        <p:spPr bwMode="auto">
          <a:xfrm>
            <a:off x="7573963" y="3902075"/>
            <a:ext cx="28575" cy="28575"/>
          </a:xfrm>
          <a:prstGeom prst="rect">
            <a:avLst/>
          </a:prstGeom>
          <a:solidFill>
            <a:schemeClr val="bg1"/>
          </a:solidFill>
          <a:ln w="0">
            <a:solidFill>
              <a:schemeClr val="bg1"/>
            </a:solidFill>
            <a:miter lim="800000"/>
            <a:headEnd/>
            <a:tailEnd/>
          </a:ln>
        </p:spPr>
        <p:txBody>
          <a:bodyPr/>
          <a:lstStyle/>
          <a:p>
            <a:endParaRPr lang="en-US"/>
          </a:p>
        </p:txBody>
      </p:sp>
      <p:sp>
        <p:nvSpPr>
          <p:cNvPr id="224412" name="Line 156"/>
          <p:cNvSpPr>
            <a:spLocks noChangeShapeType="1"/>
          </p:cNvSpPr>
          <p:nvPr/>
        </p:nvSpPr>
        <p:spPr bwMode="auto">
          <a:xfrm>
            <a:off x="7583488" y="3835400"/>
            <a:ext cx="1587" cy="152400"/>
          </a:xfrm>
          <a:prstGeom prst="line">
            <a:avLst/>
          </a:prstGeom>
          <a:noFill/>
          <a:ln w="0">
            <a:solidFill>
              <a:schemeClr val="bg1"/>
            </a:solidFill>
            <a:round/>
            <a:headEnd/>
            <a:tailEnd/>
          </a:ln>
        </p:spPr>
        <p:txBody>
          <a:bodyPr/>
          <a:lstStyle/>
          <a:p>
            <a:endParaRPr lang="en-GB"/>
          </a:p>
        </p:txBody>
      </p:sp>
      <p:sp>
        <p:nvSpPr>
          <p:cNvPr id="224413" name="Rectangle 157"/>
          <p:cNvSpPr>
            <a:spLocks noChangeArrowheads="1"/>
          </p:cNvSpPr>
          <p:nvPr/>
        </p:nvSpPr>
        <p:spPr bwMode="auto">
          <a:xfrm>
            <a:off x="7697788" y="3825875"/>
            <a:ext cx="28575" cy="19050"/>
          </a:xfrm>
          <a:prstGeom prst="rect">
            <a:avLst/>
          </a:prstGeom>
          <a:solidFill>
            <a:srgbClr val="1A1B1C"/>
          </a:solidFill>
          <a:ln w="9525">
            <a:solidFill>
              <a:schemeClr val="bg1"/>
            </a:solidFill>
            <a:miter lim="800000"/>
            <a:headEnd/>
            <a:tailEnd/>
          </a:ln>
        </p:spPr>
        <p:txBody>
          <a:bodyPr/>
          <a:lstStyle/>
          <a:p>
            <a:endParaRPr lang="en-US"/>
          </a:p>
        </p:txBody>
      </p:sp>
      <p:sp>
        <p:nvSpPr>
          <p:cNvPr id="224414" name="Rectangle 158"/>
          <p:cNvSpPr>
            <a:spLocks noChangeArrowheads="1"/>
          </p:cNvSpPr>
          <p:nvPr/>
        </p:nvSpPr>
        <p:spPr bwMode="auto">
          <a:xfrm>
            <a:off x="7697788" y="3825875"/>
            <a:ext cx="28575" cy="19050"/>
          </a:xfrm>
          <a:prstGeom prst="rect">
            <a:avLst/>
          </a:prstGeom>
          <a:solidFill>
            <a:schemeClr val="bg1"/>
          </a:solidFill>
          <a:ln w="0">
            <a:solidFill>
              <a:schemeClr val="bg1"/>
            </a:solidFill>
            <a:miter lim="800000"/>
            <a:headEnd/>
            <a:tailEnd/>
          </a:ln>
        </p:spPr>
        <p:txBody>
          <a:bodyPr/>
          <a:lstStyle/>
          <a:p>
            <a:endParaRPr lang="en-US"/>
          </a:p>
        </p:txBody>
      </p:sp>
      <p:sp>
        <p:nvSpPr>
          <p:cNvPr id="224415" name="Line 159"/>
          <p:cNvSpPr>
            <a:spLocks noChangeShapeType="1"/>
          </p:cNvSpPr>
          <p:nvPr/>
        </p:nvSpPr>
        <p:spPr bwMode="auto">
          <a:xfrm>
            <a:off x="7716838" y="3740150"/>
            <a:ext cx="1587" cy="190500"/>
          </a:xfrm>
          <a:prstGeom prst="line">
            <a:avLst/>
          </a:prstGeom>
          <a:noFill/>
          <a:ln w="0">
            <a:solidFill>
              <a:schemeClr val="bg1"/>
            </a:solidFill>
            <a:round/>
            <a:headEnd/>
            <a:tailEnd/>
          </a:ln>
        </p:spPr>
        <p:txBody>
          <a:bodyPr/>
          <a:lstStyle/>
          <a:p>
            <a:endParaRPr lang="en-GB"/>
          </a:p>
        </p:txBody>
      </p:sp>
      <p:sp>
        <p:nvSpPr>
          <p:cNvPr id="224416" name="Rectangle 160"/>
          <p:cNvSpPr>
            <a:spLocks noChangeArrowheads="1"/>
          </p:cNvSpPr>
          <p:nvPr/>
        </p:nvSpPr>
        <p:spPr bwMode="auto">
          <a:xfrm>
            <a:off x="7821613" y="3654425"/>
            <a:ext cx="19050" cy="19050"/>
          </a:xfrm>
          <a:prstGeom prst="rect">
            <a:avLst/>
          </a:prstGeom>
          <a:solidFill>
            <a:srgbClr val="1A1B1C"/>
          </a:solidFill>
          <a:ln w="9525">
            <a:solidFill>
              <a:schemeClr val="bg1"/>
            </a:solidFill>
            <a:miter lim="800000"/>
            <a:headEnd/>
            <a:tailEnd/>
          </a:ln>
        </p:spPr>
        <p:txBody>
          <a:bodyPr/>
          <a:lstStyle/>
          <a:p>
            <a:endParaRPr lang="en-US"/>
          </a:p>
        </p:txBody>
      </p:sp>
      <p:sp>
        <p:nvSpPr>
          <p:cNvPr id="224417" name="Rectangle 161"/>
          <p:cNvSpPr>
            <a:spLocks noChangeArrowheads="1"/>
          </p:cNvSpPr>
          <p:nvPr/>
        </p:nvSpPr>
        <p:spPr bwMode="auto">
          <a:xfrm>
            <a:off x="7821613" y="3654425"/>
            <a:ext cx="19050" cy="19050"/>
          </a:xfrm>
          <a:prstGeom prst="rect">
            <a:avLst/>
          </a:prstGeom>
          <a:solidFill>
            <a:schemeClr val="bg1"/>
          </a:solidFill>
          <a:ln w="0">
            <a:solidFill>
              <a:schemeClr val="bg1"/>
            </a:solidFill>
            <a:miter lim="800000"/>
            <a:headEnd/>
            <a:tailEnd/>
          </a:ln>
        </p:spPr>
        <p:txBody>
          <a:bodyPr/>
          <a:lstStyle/>
          <a:p>
            <a:endParaRPr lang="en-US"/>
          </a:p>
        </p:txBody>
      </p:sp>
      <p:sp>
        <p:nvSpPr>
          <p:cNvPr id="224418" name="Line 162"/>
          <p:cNvSpPr>
            <a:spLocks noChangeShapeType="1"/>
          </p:cNvSpPr>
          <p:nvPr/>
        </p:nvSpPr>
        <p:spPr bwMode="auto">
          <a:xfrm>
            <a:off x="7831138" y="3540125"/>
            <a:ext cx="1587" cy="238125"/>
          </a:xfrm>
          <a:prstGeom prst="line">
            <a:avLst/>
          </a:prstGeom>
          <a:noFill/>
          <a:ln w="0">
            <a:solidFill>
              <a:schemeClr val="bg1"/>
            </a:solidFill>
            <a:round/>
            <a:headEnd/>
            <a:tailEnd/>
          </a:ln>
        </p:spPr>
        <p:txBody>
          <a:bodyPr/>
          <a:lstStyle/>
          <a:p>
            <a:endParaRPr lang="en-GB"/>
          </a:p>
        </p:txBody>
      </p:sp>
      <p:sp>
        <p:nvSpPr>
          <p:cNvPr id="224419" name="Rectangle 163"/>
          <p:cNvSpPr>
            <a:spLocks noChangeArrowheads="1"/>
          </p:cNvSpPr>
          <p:nvPr/>
        </p:nvSpPr>
        <p:spPr bwMode="auto">
          <a:xfrm>
            <a:off x="8050213" y="3540125"/>
            <a:ext cx="19050" cy="19050"/>
          </a:xfrm>
          <a:prstGeom prst="rect">
            <a:avLst/>
          </a:prstGeom>
          <a:solidFill>
            <a:schemeClr val="bg1"/>
          </a:solidFill>
          <a:ln w="9525">
            <a:solidFill>
              <a:schemeClr val="bg1"/>
            </a:solidFill>
            <a:miter lim="800000"/>
            <a:headEnd/>
            <a:tailEnd/>
          </a:ln>
        </p:spPr>
        <p:txBody>
          <a:bodyPr/>
          <a:lstStyle/>
          <a:p>
            <a:endParaRPr lang="en-US"/>
          </a:p>
        </p:txBody>
      </p:sp>
      <p:sp>
        <p:nvSpPr>
          <p:cNvPr id="224420" name="Rectangle 164"/>
          <p:cNvSpPr>
            <a:spLocks noChangeArrowheads="1"/>
          </p:cNvSpPr>
          <p:nvPr/>
        </p:nvSpPr>
        <p:spPr bwMode="auto">
          <a:xfrm>
            <a:off x="8050213" y="3540125"/>
            <a:ext cx="19050" cy="19050"/>
          </a:xfrm>
          <a:prstGeom prst="rect">
            <a:avLst/>
          </a:prstGeom>
          <a:noFill/>
          <a:ln w="0">
            <a:solidFill>
              <a:schemeClr val="bg1"/>
            </a:solidFill>
            <a:miter lim="800000"/>
            <a:headEnd/>
            <a:tailEnd/>
          </a:ln>
        </p:spPr>
        <p:txBody>
          <a:bodyPr/>
          <a:lstStyle/>
          <a:p>
            <a:endParaRPr lang="en-US"/>
          </a:p>
        </p:txBody>
      </p:sp>
      <p:sp>
        <p:nvSpPr>
          <p:cNvPr id="224421" name="Line 165"/>
          <p:cNvSpPr>
            <a:spLocks noChangeShapeType="1"/>
          </p:cNvSpPr>
          <p:nvPr/>
        </p:nvSpPr>
        <p:spPr bwMode="auto">
          <a:xfrm>
            <a:off x="8059738" y="3444875"/>
            <a:ext cx="1587" cy="209550"/>
          </a:xfrm>
          <a:prstGeom prst="line">
            <a:avLst/>
          </a:prstGeom>
          <a:noFill/>
          <a:ln w="0">
            <a:solidFill>
              <a:schemeClr val="bg1"/>
            </a:solidFill>
            <a:round/>
            <a:headEnd/>
            <a:tailEnd/>
          </a:ln>
        </p:spPr>
        <p:txBody>
          <a:bodyPr/>
          <a:lstStyle/>
          <a:p>
            <a:endParaRPr lang="en-GB"/>
          </a:p>
        </p:txBody>
      </p:sp>
      <p:sp>
        <p:nvSpPr>
          <p:cNvPr id="224422" name="Line 166"/>
          <p:cNvSpPr>
            <a:spLocks noChangeShapeType="1"/>
          </p:cNvSpPr>
          <p:nvPr/>
        </p:nvSpPr>
        <p:spPr bwMode="auto">
          <a:xfrm>
            <a:off x="6640513" y="4864100"/>
            <a:ext cx="1587" cy="1588"/>
          </a:xfrm>
          <a:prstGeom prst="line">
            <a:avLst/>
          </a:prstGeom>
          <a:noFill/>
          <a:ln w="0">
            <a:solidFill>
              <a:schemeClr val="bg1"/>
            </a:solidFill>
            <a:round/>
            <a:headEnd/>
            <a:tailEnd/>
          </a:ln>
        </p:spPr>
        <p:txBody>
          <a:bodyPr/>
          <a:lstStyle/>
          <a:p>
            <a:endParaRPr lang="en-GB"/>
          </a:p>
        </p:txBody>
      </p:sp>
      <p:sp>
        <p:nvSpPr>
          <p:cNvPr id="224423" name="Line 167"/>
          <p:cNvSpPr>
            <a:spLocks noChangeShapeType="1"/>
          </p:cNvSpPr>
          <p:nvPr/>
        </p:nvSpPr>
        <p:spPr bwMode="auto">
          <a:xfrm flipV="1">
            <a:off x="6640513" y="3416300"/>
            <a:ext cx="1533525" cy="1447800"/>
          </a:xfrm>
          <a:prstGeom prst="line">
            <a:avLst/>
          </a:prstGeom>
          <a:noFill/>
          <a:ln w="0">
            <a:solidFill>
              <a:schemeClr val="bg1"/>
            </a:solidFill>
            <a:round/>
            <a:headEnd/>
            <a:tailEnd/>
          </a:ln>
        </p:spPr>
        <p:txBody>
          <a:bodyPr/>
          <a:lstStyle/>
          <a:p>
            <a:endParaRPr lang="en-GB"/>
          </a:p>
        </p:txBody>
      </p:sp>
      <p:sp>
        <p:nvSpPr>
          <p:cNvPr id="224424" name="Line 168"/>
          <p:cNvSpPr>
            <a:spLocks noChangeShapeType="1"/>
          </p:cNvSpPr>
          <p:nvPr/>
        </p:nvSpPr>
        <p:spPr bwMode="auto">
          <a:xfrm>
            <a:off x="8174038" y="3416300"/>
            <a:ext cx="1587" cy="1588"/>
          </a:xfrm>
          <a:prstGeom prst="line">
            <a:avLst/>
          </a:prstGeom>
          <a:noFill/>
          <a:ln w="0">
            <a:solidFill>
              <a:schemeClr val="bg1"/>
            </a:solidFill>
            <a:round/>
            <a:headEnd/>
            <a:tailEnd/>
          </a:ln>
        </p:spPr>
        <p:txBody>
          <a:bodyPr/>
          <a:lstStyle/>
          <a:p>
            <a:endParaRPr lang="en-GB"/>
          </a:p>
        </p:txBody>
      </p:sp>
      <p:sp>
        <p:nvSpPr>
          <p:cNvPr id="224425" name="Rectangle 169"/>
          <p:cNvSpPr>
            <a:spLocks noChangeArrowheads="1"/>
          </p:cNvSpPr>
          <p:nvPr/>
        </p:nvSpPr>
        <p:spPr bwMode="auto">
          <a:xfrm>
            <a:off x="6592888" y="5549900"/>
            <a:ext cx="19050" cy="9525"/>
          </a:xfrm>
          <a:prstGeom prst="rect">
            <a:avLst/>
          </a:prstGeom>
          <a:solidFill>
            <a:srgbClr val="1A1B1C"/>
          </a:solidFill>
          <a:ln w="9525">
            <a:solidFill>
              <a:schemeClr val="bg1"/>
            </a:solidFill>
            <a:miter lim="800000"/>
            <a:headEnd/>
            <a:tailEnd/>
          </a:ln>
        </p:spPr>
        <p:txBody>
          <a:bodyPr/>
          <a:lstStyle/>
          <a:p>
            <a:endParaRPr lang="en-US"/>
          </a:p>
        </p:txBody>
      </p:sp>
      <p:sp>
        <p:nvSpPr>
          <p:cNvPr id="224426" name="Rectangle 170"/>
          <p:cNvSpPr>
            <a:spLocks noChangeArrowheads="1"/>
          </p:cNvSpPr>
          <p:nvPr/>
        </p:nvSpPr>
        <p:spPr bwMode="auto">
          <a:xfrm>
            <a:off x="6592888" y="5549900"/>
            <a:ext cx="19050" cy="9525"/>
          </a:xfrm>
          <a:prstGeom prst="rect">
            <a:avLst/>
          </a:prstGeom>
          <a:noFill/>
          <a:ln w="0">
            <a:solidFill>
              <a:schemeClr val="bg1"/>
            </a:solidFill>
            <a:miter lim="800000"/>
            <a:headEnd/>
            <a:tailEnd/>
          </a:ln>
        </p:spPr>
        <p:txBody>
          <a:bodyPr/>
          <a:lstStyle/>
          <a:p>
            <a:endParaRPr lang="en-US"/>
          </a:p>
        </p:txBody>
      </p:sp>
      <p:sp>
        <p:nvSpPr>
          <p:cNvPr id="224427" name="Line 171"/>
          <p:cNvSpPr>
            <a:spLocks noChangeShapeType="1"/>
          </p:cNvSpPr>
          <p:nvPr/>
        </p:nvSpPr>
        <p:spPr bwMode="auto">
          <a:xfrm>
            <a:off x="6602413" y="5359400"/>
            <a:ext cx="1587" cy="390525"/>
          </a:xfrm>
          <a:prstGeom prst="line">
            <a:avLst/>
          </a:prstGeom>
          <a:noFill/>
          <a:ln w="0">
            <a:solidFill>
              <a:schemeClr val="bg1"/>
            </a:solidFill>
            <a:round/>
            <a:headEnd/>
            <a:tailEnd/>
          </a:ln>
        </p:spPr>
        <p:txBody>
          <a:bodyPr/>
          <a:lstStyle/>
          <a:p>
            <a:endParaRPr lang="en-GB"/>
          </a:p>
        </p:txBody>
      </p:sp>
      <p:sp>
        <p:nvSpPr>
          <p:cNvPr id="224428" name="Rectangle 172"/>
          <p:cNvSpPr>
            <a:spLocks noChangeArrowheads="1"/>
          </p:cNvSpPr>
          <p:nvPr/>
        </p:nvSpPr>
        <p:spPr bwMode="auto">
          <a:xfrm>
            <a:off x="6811963" y="5397500"/>
            <a:ext cx="19050" cy="19050"/>
          </a:xfrm>
          <a:prstGeom prst="rect">
            <a:avLst/>
          </a:prstGeom>
          <a:solidFill>
            <a:srgbClr val="1A1B1C"/>
          </a:solidFill>
          <a:ln w="9525">
            <a:solidFill>
              <a:schemeClr val="bg1"/>
            </a:solidFill>
            <a:miter lim="800000"/>
            <a:headEnd/>
            <a:tailEnd/>
          </a:ln>
        </p:spPr>
        <p:txBody>
          <a:bodyPr/>
          <a:lstStyle/>
          <a:p>
            <a:endParaRPr lang="en-US"/>
          </a:p>
        </p:txBody>
      </p:sp>
      <p:sp>
        <p:nvSpPr>
          <p:cNvPr id="224429" name="Rectangle 173"/>
          <p:cNvSpPr>
            <a:spLocks noChangeArrowheads="1"/>
          </p:cNvSpPr>
          <p:nvPr/>
        </p:nvSpPr>
        <p:spPr bwMode="auto">
          <a:xfrm>
            <a:off x="6811963" y="5397500"/>
            <a:ext cx="19050" cy="19050"/>
          </a:xfrm>
          <a:prstGeom prst="rect">
            <a:avLst/>
          </a:prstGeom>
          <a:solidFill>
            <a:schemeClr val="bg1"/>
          </a:solidFill>
          <a:ln w="0">
            <a:solidFill>
              <a:schemeClr val="bg1"/>
            </a:solidFill>
            <a:miter lim="800000"/>
            <a:headEnd/>
            <a:tailEnd/>
          </a:ln>
        </p:spPr>
        <p:txBody>
          <a:bodyPr/>
          <a:lstStyle/>
          <a:p>
            <a:endParaRPr lang="en-US"/>
          </a:p>
        </p:txBody>
      </p:sp>
      <p:sp>
        <p:nvSpPr>
          <p:cNvPr id="224430" name="Line 174"/>
          <p:cNvSpPr>
            <a:spLocks noChangeShapeType="1"/>
          </p:cNvSpPr>
          <p:nvPr/>
        </p:nvSpPr>
        <p:spPr bwMode="auto">
          <a:xfrm>
            <a:off x="6821488" y="5273675"/>
            <a:ext cx="1587" cy="266700"/>
          </a:xfrm>
          <a:prstGeom prst="line">
            <a:avLst/>
          </a:prstGeom>
          <a:noFill/>
          <a:ln w="0">
            <a:solidFill>
              <a:schemeClr val="bg1"/>
            </a:solidFill>
            <a:round/>
            <a:headEnd/>
            <a:tailEnd/>
          </a:ln>
        </p:spPr>
        <p:txBody>
          <a:bodyPr/>
          <a:lstStyle/>
          <a:p>
            <a:endParaRPr lang="en-GB"/>
          </a:p>
        </p:txBody>
      </p:sp>
      <p:sp>
        <p:nvSpPr>
          <p:cNvPr id="224431" name="Rectangle 175"/>
          <p:cNvSpPr>
            <a:spLocks noChangeArrowheads="1"/>
          </p:cNvSpPr>
          <p:nvPr/>
        </p:nvSpPr>
        <p:spPr bwMode="auto">
          <a:xfrm>
            <a:off x="6973888" y="5168900"/>
            <a:ext cx="28575" cy="19050"/>
          </a:xfrm>
          <a:prstGeom prst="rect">
            <a:avLst/>
          </a:prstGeom>
          <a:solidFill>
            <a:srgbClr val="1A1B1C"/>
          </a:solidFill>
          <a:ln w="9525">
            <a:solidFill>
              <a:schemeClr val="bg1"/>
            </a:solidFill>
            <a:miter lim="800000"/>
            <a:headEnd/>
            <a:tailEnd/>
          </a:ln>
        </p:spPr>
        <p:txBody>
          <a:bodyPr/>
          <a:lstStyle/>
          <a:p>
            <a:endParaRPr lang="en-US"/>
          </a:p>
        </p:txBody>
      </p:sp>
      <p:sp>
        <p:nvSpPr>
          <p:cNvPr id="224432" name="Rectangle 176"/>
          <p:cNvSpPr>
            <a:spLocks noChangeArrowheads="1"/>
          </p:cNvSpPr>
          <p:nvPr/>
        </p:nvSpPr>
        <p:spPr bwMode="auto">
          <a:xfrm>
            <a:off x="6973888" y="5168900"/>
            <a:ext cx="28575" cy="19050"/>
          </a:xfrm>
          <a:prstGeom prst="rect">
            <a:avLst/>
          </a:prstGeom>
          <a:solidFill>
            <a:schemeClr val="bg1"/>
          </a:solidFill>
          <a:ln w="0">
            <a:solidFill>
              <a:schemeClr val="bg1"/>
            </a:solidFill>
            <a:miter lim="800000"/>
            <a:headEnd/>
            <a:tailEnd/>
          </a:ln>
        </p:spPr>
        <p:txBody>
          <a:bodyPr/>
          <a:lstStyle/>
          <a:p>
            <a:endParaRPr lang="en-US"/>
          </a:p>
        </p:txBody>
      </p:sp>
      <p:sp>
        <p:nvSpPr>
          <p:cNvPr id="224433" name="Line 177"/>
          <p:cNvSpPr>
            <a:spLocks noChangeShapeType="1"/>
          </p:cNvSpPr>
          <p:nvPr/>
        </p:nvSpPr>
        <p:spPr bwMode="auto">
          <a:xfrm>
            <a:off x="6983413" y="5073650"/>
            <a:ext cx="1587" cy="200025"/>
          </a:xfrm>
          <a:prstGeom prst="line">
            <a:avLst/>
          </a:prstGeom>
          <a:noFill/>
          <a:ln w="0">
            <a:solidFill>
              <a:schemeClr val="bg1"/>
            </a:solidFill>
            <a:round/>
            <a:headEnd/>
            <a:tailEnd/>
          </a:ln>
        </p:spPr>
        <p:txBody>
          <a:bodyPr/>
          <a:lstStyle/>
          <a:p>
            <a:endParaRPr lang="en-GB"/>
          </a:p>
        </p:txBody>
      </p:sp>
      <p:sp>
        <p:nvSpPr>
          <p:cNvPr id="224434" name="Rectangle 178"/>
          <p:cNvSpPr>
            <a:spLocks noChangeArrowheads="1"/>
          </p:cNvSpPr>
          <p:nvPr/>
        </p:nvSpPr>
        <p:spPr bwMode="auto">
          <a:xfrm>
            <a:off x="7135813" y="5121275"/>
            <a:ext cx="19050" cy="19050"/>
          </a:xfrm>
          <a:prstGeom prst="rect">
            <a:avLst/>
          </a:prstGeom>
          <a:solidFill>
            <a:schemeClr val="bg1"/>
          </a:solidFill>
          <a:ln w="9525">
            <a:solidFill>
              <a:schemeClr val="bg1"/>
            </a:solidFill>
            <a:miter lim="800000"/>
            <a:headEnd/>
            <a:tailEnd/>
          </a:ln>
        </p:spPr>
        <p:txBody>
          <a:bodyPr/>
          <a:lstStyle/>
          <a:p>
            <a:endParaRPr lang="en-US"/>
          </a:p>
        </p:txBody>
      </p:sp>
      <p:sp>
        <p:nvSpPr>
          <p:cNvPr id="224435" name="Rectangle 179"/>
          <p:cNvSpPr>
            <a:spLocks noChangeArrowheads="1"/>
          </p:cNvSpPr>
          <p:nvPr/>
        </p:nvSpPr>
        <p:spPr bwMode="auto">
          <a:xfrm>
            <a:off x="7135813" y="5121275"/>
            <a:ext cx="19050" cy="19050"/>
          </a:xfrm>
          <a:prstGeom prst="rect">
            <a:avLst/>
          </a:prstGeom>
          <a:noFill/>
          <a:ln w="0">
            <a:solidFill>
              <a:schemeClr val="bg1"/>
            </a:solidFill>
            <a:miter lim="800000"/>
            <a:headEnd/>
            <a:tailEnd/>
          </a:ln>
        </p:spPr>
        <p:txBody>
          <a:bodyPr/>
          <a:lstStyle/>
          <a:p>
            <a:endParaRPr lang="en-US"/>
          </a:p>
        </p:txBody>
      </p:sp>
      <p:sp>
        <p:nvSpPr>
          <p:cNvPr id="224436" name="Line 180"/>
          <p:cNvSpPr>
            <a:spLocks noChangeShapeType="1"/>
          </p:cNvSpPr>
          <p:nvPr/>
        </p:nvSpPr>
        <p:spPr bwMode="auto">
          <a:xfrm>
            <a:off x="7145338" y="5026025"/>
            <a:ext cx="1587" cy="209550"/>
          </a:xfrm>
          <a:prstGeom prst="line">
            <a:avLst/>
          </a:prstGeom>
          <a:noFill/>
          <a:ln w="0">
            <a:solidFill>
              <a:schemeClr val="bg1"/>
            </a:solidFill>
            <a:round/>
            <a:headEnd/>
            <a:tailEnd/>
          </a:ln>
        </p:spPr>
        <p:txBody>
          <a:bodyPr/>
          <a:lstStyle/>
          <a:p>
            <a:endParaRPr lang="en-GB"/>
          </a:p>
        </p:txBody>
      </p:sp>
      <p:sp>
        <p:nvSpPr>
          <p:cNvPr id="224437" name="Rectangle 181"/>
          <p:cNvSpPr>
            <a:spLocks noChangeArrowheads="1"/>
          </p:cNvSpPr>
          <p:nvPr/>
        </p:nvSpPr>
        <p:spPr bwMode="auto">
          <a:xfrm>
            <a:off x="7288213" y="4854575"/>
            <a:ext cx="19050" cy="19050"/>
          </a:xfrm>
          <a:prstGeom prst="rect">
            <a:avLst/>
          </a:prstGeom>
          <a:solidFill>
            <a:srgbClr val="1A1B1C"/>
          </a:solidFill>
          <a:ln w="9525">
            <a:solidFill>
              <a:schemeClr val="bg1"/>
            </a:solidFill>
            <a:miter lim="800000"/>
            <a:headEnd/>
            <a:tailEnd/>
          </a:ln>
        </p:spPr>
        <p:txBody>
          <a:bodyPr/>
          <a:lstStyle/>
          <a:p>
            <a:endParaRPr lang="en-US"/>
          </a:p>
        </p:txBody>
      </p:sp>
      <p:sp>
        <p:nvSpPr>
          <p:cNvPr id="224438" name="Rectangle 182"/>
          <p:cNvSpPr>
            <a:spLocks noChangeArrowheads="1"/>
          </p:cNvSpPr>
          <p:nvPr/>
        </p:nvSpPr>
        <p:spPr bwMode="auto">
          <a:xfrm>
            <a:off x="7288213" y="4854575"/>
            <a:ext cx="19050" cy="19050"/>
          </a:xfrm>
          <a:prstGeom prst="rect">
            <a:avLst/>
          </a:prstGeom>
          <a:solidFill>
            <a:schemeClr val="bg1"/>
          </a:solidFill>
          <a:ln w="0">
            <a:solidFill>
              <a:schemeClr val="bg1"/>
            </a:solidFill>
            <a:miter lim="800000"/>
            <a:headEnd/>
            <a:tailEnd/>
          </a:ln>
        </p:spPr>
        <p:txBody>
          <a:bodyPr/>
          <a:lstStyle/>
          <a:p>
            <a:endParaRPr lang="en-US"/>
          </a:p>
        </p:txBody>
      </p:sp>
      <p:sp>
        <p:nvSpPr>
          <p:cNvPr id="224439" name="Line 183"/>
          <p:cNvSpPr>
            <a:spLocks noChangeShapeType="1"/>
          </p:cNvSpPr>
          <p:nvPr/>
        </p:nvSpPr>
        <p:spPr bwMode="auto">
          <a:xfrm>
            <a:off x="7297738" y="4759325"/>
            <a:ext cx="1587" cy="219075"/>
          </a:xfrm>
          <a:prstGeom prst="line">
            <a:avLst/>
          </a:prstGeom>
          <a:noFill/>
          <a:ln w="0">
            <a:solidFill>
              <a:schemeClr val="bg1"/>
            </a:solidFill>
            <a:round/>
            <a:headEnd/>
            <a:tailEnd/>
          </a:ln>
        </p:spPr>
        <p:txBody>
          <a:bodyPr/>
          <a:lstStyle/>
          <a:p>
            <a:endParaRPr lang="en-GB"/>
          </a:p>
        </p:txBody>
      </p:sp>
      <p:sp>
        <p:nvSpPr>
          <p:cNvPr id="224440" name="Rectangle 184"/>
          <p:cNvSpPr>
            <a:spLocks noChangeArrowheads="1"/>
          </p:cNvSpPr>
          <p:nvPr/>
        </p:nvSpPr>
        <p:spPr bwMode="auto">
          <a:xfrm>
            <a:off x="7440613" y="4654550"/>
            <a:ext cx="19050" cy="19050"/>
          </a:xfrm>
          <a:prstGeom prst="rect">
            <a:avLst/>
          </a:prstGeom>
          <a:solidFill>
            <a:srgbClr val="1A1B1C"/>
          </a:solidFill>
          <a:ln w="9525">
            <a:solidFill>
              <a:schemeClr val="bg1"/>
            </a:solidFill>
            <a:miter lim="800000"/>
            <a:headEnd/>
            <a:tailEnd/>
          </a:ln>
        </p:spPr>
        <p:txBody>
          <a:bodyPr/>
          <a:lstStyle/>
          <a:p>
            <a:endParaRPr lang="en-US"/>
          </a:p>
        </p:txBody>
      </p:sp>
      <p:sp>
        <p:nvSpPr>
          <p:cNvPr id="224441" name="Rectangle 185"/>
          <p:cNvSpPr>
            <a:spLocks noChangeArrowheads="1"/>
          </p:cNvSpPr>
          <p:nvPr/>
        </p:nvSpPr>
        <p:spPr bwMode="auto">
          <a:xfrm>
            <a:off x="7440613" y="4654550"/>
            <a:ext cx="19050" cy="19050"/>
          </a:xfrm>
          <a:prstGeom prst="rect">
            <a:avLst/>
          </a:prstGeom>
          <a:solidFill>
            <a:schemeClr val="bg1"/>
          </a:solidFill>
          <a:ln w="0">
            <a:solidFill>
              <a:schemeClr val="bg1"/>
            </a:solidFill>
            <a:miter lim="800000"/>
            <a:headEnd/>
            <a:tailEnd/>
          </a:ln>
        </p:spPr>
        <p:txBody>
          <a:bodyPr/>
          <a:lstStyle/>
          <a:p>
            <a:endParaRPr lang="en-US"/>
          </a:p>
        </p:txBody>
      </p:sp>
      <p:sp>
        <p:nvSpPr>
          <p:cNvPr id="224442" name="Line 186"/>
          <p:cNvSpPr>
            <a:spLocks noChangeShapeType="1"/>
          </p:cNvSpPr>
          <p:nvPr/>
        </p:nvSpPr>
        <p:spPr bwMode="auto">
          <a:xfrm>
            <a:off x="7450138" y="4508500"/>
            <a:ext cx="1587" cy="257175"/>
          </a:xfrm>
          <a:prstGeom prst="line">
            <a:avLst/>
          </a:prstGeom>
          <a:noFill/>
          <a:ln w="0">
            <a:solidFill>
              <a:schemeClr val="bg1"/>
            </a:solidFill>
            <a:round/>
            <a:headEnd/>
            <a:tailEnd/>
          </a:ln>
        </p:spPr>
        <p:txBody>
          <a:bodyPr/>
          <a:lstStyle/>
          <a:p>
            <a:endParaRPr lang="en-GB"/>
          </a:p>
        </p:txBody>
      </p:sp>
      <p:sp>
        <p:nvSpPr>
          <p:cNvPr id="224443" name="Rectangle 187"/>
          <p:cNvSpPr>
            <a:spLocks noChangeArrowheads="1"/>
          </p:cNvSpPr>
          <p:nvPr/>
        </p:nvSpPr>
        <p:spPr bwMode="auto">
          <a:xfrm>
            <a:off x="7593013" y="4606925"/>
            <a:ext cx="9525" cy="19050"/>
          </a:xfrm>
          <a:prstGeom prst="rect">
            <a:avLst/>
          </a:prstGeom>
          <a:solidFill>
            <a:srgbClr val="1A1B1C"/>
          </a:solidFill>
          <a:ln w="9525">
            <a:solidFill>
              <a:schemeClr val="bg1"/>
            </a:solidFill>
            <a:miter lim="800000"/>
            <a:headEnd/>
            <a:tailEnd/>
          </a:ln>
        </p:spPr>
        <p:txBody>
          <a:bodyPr/>
          <a:lstStyle/>
          <a:p>
            <a:endParaRPr lang="en-US"/>
          </a:p>
        </p:txBody>
      </p:sp>
      <p:sp>
        <p:nvSpPr>
          <p:cNvPr id="224444" name="Rectangle 188"/>
          <p:cNvSpPr>
            <a:spLocks noChangeArrowheads="1"/>
          </p:cNvSpPr>
          <p:nvPr/>
        </p:nvSpPr>
        <p:spPr bwMode="auto">
          <a:xfrm>
            <a:off x="7593013" y="4606925"/>
            <a:ext cx="9525" cy="19050"/>
          </a:xfrm>
          <a:prstGeom prst="rect">
            <a:avLst/>
          </a:prstGeom>
          <a:solidFill>
            <a:schemeClr val="bg1"/>
          </a:solidFill>
          <a:ln w="0">
            <a:solidFill>
              <a:schemeClr val="bg1"/>
            </a:solidFill>
            <a:miter lim="800000"/>
            <a:headEnd/>
            <a:tailEnd/>
          </a:ln>
        </p:spPr>
        <p:txBody>
          <a:bodyPr/>
          <a:lstStyle/>
          <a:p>
            <a:endParaRPr lang="en-US"/>
          </a:p>
        </p:txBody>
      </p:sp>
      <p:sp>
        <p:nvSpPr>
          <p:cNvPr id="224445" name="Line 189"/>
          <p:cNvSpPr>
            <a:spLocks noChangeShapeType="1"/>
          </p:cNvSpPr>
          <p:nvPr/>
        </p:nvSpPr>
        <p:spPr bwMode="auto">
          <a:xfrm>
            <a:off x="7593013" y="4435475"/>
            <a:ext cx="1587" cy="361950"/>
          </a:xfrm>
          <a:prstGeom prst="line">
            <a:avLst/>
          </a:prstGeom>
          <a:noFill/>
          <a:ln w="0">
            <a:solidFill>
              <a:schemeClr val="bg1"/>
            </a:solidFill>
            <a:round/>
            <a:headEnd/>
            <a:tailEnd/>
          </a:ln>
        </p:spPr>
        <p:txBody>
          <a:bodyPr/>
          <a:lstStyle/>
          <a:p>
            <a:endParaRPr lang="en-GB"/>
          </a:p>
        </p:txBody>
      </p:sp>
      <p:sp>
        <p:nvSpPr>
          <p:cNvPr id="224446" name="Rectangle 190"/>
          <p:cNvSpPr>
            <a:spLocks noChangeArrowheads="1"/>
          </p:cNvSpPr>
          <p:nvPr/>
        </p:nvSpPr>
        <p:spPr bwMode="auto">
          <a:xfrm>
            <a:off x="7726363" y="4502150"/>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447" name="Rectangle 191"/>
          <p:cNvSpPr>
            <a:spLocks noChangeArrowheads="1"/>
          </p:cNvSpPr>
          <p:nvPr/>
        </p:nvSpPr>
        <p:spPr bwMode="auto">
          <a:xfrm>
            <a:off x="7726363" y="4502150"/>
            <a:ext cx="9525" cy="9525"/>
          </a:xfrm>
          <a:prstGeom prst="rect">
            <a:avLst/>
          </a:prstGeom>
          <a:noFill/>
          <a:ln w="0">
            <a:solidFill>
              <a:schemeClr val="bg1"/>
            </a:solidFill>
            <a:miter lim="800000"/>
            <a:headEnd/>
            <a:tailEnd/>
          </a:ln>
        </p:spPr>
        <p:txBody>
          <a:bodyPr/>
          <a:lstStyle/>
          <a:p>
            <a:endParaRPr lang="en-US"/>
          </a:p>
        </p:txBody>
      </p:sp>
      <p:sp>
        <p:nvSpPr>
          <p:cNvPr id="224448" name="Line 192"/>
          <p:cNvSpPr>
            <a:spLocks noChangeShapeType="1"/>
          </p:cNvSpPr>
          <p:nvPr/>
        </p:nvSpPr>
        <p:spPr bwMode="auto">
          <a:xfrm>
            <a:off x="7735888" y="4254500"/>
            <a:ext cx="1587" cy="495300"/>
          </a:xfrm>
          <a:prstGeom prst="line">
            <a:avLst/>
          </a:prstGeom>
          <a:noFill/>
          <a:ln w="0">
            <a:solidFill>
              <a:schemeClr val="bg1"/>
            </a:solidFill>
            <a:round/>
            <a:headEnd/>
            <a:tailEnd/>
          </a:ln>
        </p:spPr>
        <p:txBody>
          <a:bodyPr/>
          <a:lstStyle/>
          <a:p>
            <a:endParaRPr lang="en-GB"/>
          </a:p>
        </p:txBody>
      </p:sp>
      <p:sp>
        <p:nvSpPr>
          <p:cNvPr id="224449" name="Rectangle 193"/>
          <p:cNvSpPr>
            <a:spLocks noChangeArrowheads="1"/>
          </p:cNvSpPr>
          <p:nvPr/>
        </p:nvSpPr>
        <p:spPr bwMode="auto">
          <a:xfrm>
            <a:off x="7859713" y="4159250"/>
            <a:ext cx="9525" cy="1588"/>
          </a:xfrm>
          <a:prstGeom prst="rect">
            <a:avLst/>
          </a:prstGeom>
          <a:noFill/>
          <a:ln w="0">
            <a:solidFill>
              <a:schemeClr val="bg1"/>
            </a:solidFill>
            <a:miter lim="800000"/>
            <a:headEnd/>
            <a:tailEnd/>
          </a:ln>
        </p:spPr>
        <p:txBody>
          <a:bodyPr/>
          <a:lstStyle/>
          <a:p>
            <a:endParaRPr lang="en-US"/>
          </a:p>
        </p:txBody>
      </p:sp>
      <p:sp>
        <p:nvSpPr>
          <p:cNvPr id="224450" name="Line 194"/>
          <p:cNvSpPr>
            <a:spLocks noChangeShapeType="1"/>
          </p:cNvSpPr>
          <p:nvPr/>
        </p:nvSpPr>
        <p:spPr bwMode="auto">
          <a:xfrm>
            <a:off x="7869238" y="3863975"/>
            <a:ext cx="1587" cy="590550"/>
          </a:xfrm>
          <a:prstGeom prst="line">
            <a:avLst/>
          </a:prstGeom>
          <a:noFill/>
          <a:ln w="0">
            <a:solidFill>
              <a:schemeClr val="bg1"/>
            </a:solidFill>
            <a:round/>
            <a:headEnd/>
            <a:tailEnd/>
          </a:ln>
        </p:spPr>
        <p:txBody>
          <a:bodyPr/>
          <a:lstStyle/>
          <a:p>
            <a:endParaRPr lang="en-GB"/>
          </a:p>
        </p:txBody>
      </p:sp>
      <p:sp>
        <p:nvSpPr>
          <p:cNvPr id="224451" name="Rectangle 195"/>
          <p:cNvSpPr>
            <a:spLocks noChangeArrowheads="1"/>
          </p:cNvSpPr>
          <p:nvPr/>
        </p:nvSpPr>
        <p:spPr bwMode="auto">
          <a:xfrm>
            <a:off x="8107363" y="4044950"/>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452" name="Rectangle 196"/>
          <p:cNvSpPr>
            <a:spLocks noChangeArrowheads="1"/>
          </p:cNvSpPr>
          <p:nvPr/>
        </p:nvSpPr>
        <p:spPr bwMode="auto">
          <a:xfrm>
            <a:off x="8107363" y="4044950"/>
            <a:ext cx="9525" cy="9525"/>
          </a:xfrm>
          <a:prstGeom prst="rect">
            <a:avLst/>
          </a:prstGeom>
          <a:noFill/>
          <a:ln w="0">
            <a:solidFill>
              <a:schemeClr val="bg1"/>
            </a:solidFill>
            <a:miter lim="800000"/>
            <a:headEnd/>
            <a:tailEnd/>
          </a:ln>
        </p:spPr>
        <p:txBody>
          <a:bodyPr/>
          <a:lstStyle/>
          <a:p>
            <a:endParaRPr lang="en-US"/>
          </a:p>
        </p:txBody>
      </p:sp>
      <p:sp>
        <p:nvSpPr>
          <p:cNvPr id="224453" name="Line 197"/>
          <p:cNvSpPr>
            <a:spLocks noChangeShapeType="1"/>
          </p:cNvSpPr>
          <p:nvPr/>
        </p:nvSpPr>
        <p:spPr bwMode="auto">
          <a:xfrm>
            <a:off x="8107363" y="3778250"/>
            <a:ext cx="1587" cy="552450"/>
          </a:xfrm>
          <a:prstGeom prst="line">
            <a:avLst/>
          </a:prstGeom>
          <a:noFill/>
          <a:ln w="0">
            <a:solidFill>
              <a:schemeClr val="bg1"/>
            </a:solidFill>
            <a:round/>
            <a:headEnd/>
            <a:tailEnd/>
          </a:ln>
        </p:spPr>
        <p:txBody>
          <a:bodyPr/>
          <a:lstStyle/>
          <a:p>
            <a:endParaRPr lang="en-GB"/>
          </a:p>
        </p:txBody>
      </p:sp>
      <p:sp>
        <p:nvSpPr>
          <p:cNvPr id="224454" name="Line 198"/>
          <p:cNvSpPr>
            <a:spLocks noChangeShapeType="1"/>
          </p:cNvSpPr>
          <p:nvPr/>
        </p:nvSpPr>
        <p:spPr bwMode="auto">
          <a:xfrm>
            <a:off x="6602413" y="5616575"/>
            <a:ext cx="1587" cy="1588"/>
          </a:xfrm>
          <a:prstGeom prst="line">
            <a:avLst/>
          </a:prstGeom>
          <a:noFill/>
          <a:ln w="0">
            <a:solidFill>
              <a:schemeClr val="bg1"/>
            </a:solidFill>
            <a:round/>
            <a:headEnd/>
            <a:tailEnd/>
          </a:ln>
        </p:spPr>
        <p:txBody>
          <a:bodyPr/>
          <a:lstStyle/>
          <a:p>
            <a:endParaRPr lang="en-GB"/>
          </a:p>
        </p:txBody>
      </p:sp>
      <p:sp>
        <p:nvSpPr>
          <p:cNvPr id="224455" name="Line 199"/>
          <p:cNvSpPr>
            <a:spLocks noChangeShapeType="1"/>
          </p:cNvSpPr>
          <p:nvPr/>
        </p:nvSpPr>
        <p:spPr bwMode="auto">
          <a:xfrm flipV="1">
            <a:off x="6602413" y="3911600"/>
            <a:ext cx="1628775" cy="1704975"/>
          </a:xfrm>
          <a:prstGeom prst="line">
            <a:avLst/>
          </a:prstGeom>
          <a:noFill/>
          <a:ln w="0">
            <a:solidFill>
              <a:schemeClr val="bg1"/>
            </a:solidFill>
            <a:round/>
            <a:headEnd/>
            <a:tailEnd/>
          </a:ln>
        </p:spPr>
        <p:txBody>
          <a:bodyPr/>
          <a:lstStyle/>
          <a:p>
            <a:endParaRPr lang="en-GB"/>
          </a:p>
        </p:txBody>
      </p:sp>
      <p:sp>
        <p:nvSpPr>
          <p:cNvPr id="224456" name="Line 200"/>
          <p:cNvSpPr>
            <a:spLocks noChangeShapeType="1"/>
          </p:cNvSpPr>
          <p:nvPr/>
        </p:nvSpPr>
        <p:spPr bwMode="auto">
          <a:xfrm>
            <a:off x="8231188" y="3911600"/>
            <a:ext cx="1587" cy="1588"/>
          </a:xfrm>
          <a:prstGeom prst="line">
            <a:avLst/>
          </a:prstGeom>
          <a:noFill/>
          <a:ln w="0">
            <a:solidFill>
              <a:schemeClr val="bg1"/>
            </a:solidFill>
            <a:round/>
            <a:headEnd/>
            <a:tailEnd/>
          </a:ln>
        </p:spPr>
        <p:txBody>
          <a:bodyPr/>
          <a:lstStyle/>
          <a:p>
            <a:endParaRPr lang="en-GB"/>
          </a:p>
        </p:txBody>
      </p:sp>
      <p:sp>
        <p:nvSpPr>
          <p:cNvPr id="224457" name="Rectangle 201"/>
          <p:cNvSpPr>
            <a:spLocks noChangeArrowheads="1"/>
          </p:cNvSpPr>
          <p:nvPr/>
        </p:nvSpPr>
        <p:spPr bwMode="auto">
          <a:xfrm>
            <a:off x="8054975" y="1958975"/>
            <a:ext cx="511175" cy="122238"/>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Age at risk:</a:t>
            </a:r>
            <a:endParaRPr lang="en-GB" altLang="zh-CN">
              <a:solidFill>
                <a:schemeClr val="bg1"/>
              </a:solidFill>
              <a:ea typeface="SimSun" pitchFamily="2" charset="-122"/>
            </a:endParaRPr>
          </a:p>
        </p:txBody>
      </p:sp>
      <p:sp>
        <p:nvSpPr>
          <p:cNvPr id="224458" name="Rectangle 202"/>
          <p:cNvSpPr>
            <a:spLocks noChangeArrowheads="1"/>
          </p:cNvSpPr>
          <p:nvPr/>
        </p:nvSpPr>
        <p:spPr bwMode="auto">
          <a:xfrm>
            <a:off x="8270875" y="2081213"/>
            <a:ext cx="261938" cy="122237"/>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80-89</a:t>
            </a:r>
            <a:endParaRPr lang="en-GB" altLang="zh-CN">
              <a:solidFill>
                <a:schemeClr val="bg1"/>
              </a:solidFill>
              <a:ea typeface="SimSun" pitchFamily="2" charset="-122"/>
            </a:endParaRPr>
          </a:p>
        </p:txBody>
      </p:sp>
      <p:sp>
        <p:nvSpPr>
          <p:cNvPr id="224459" name="Rectangle 203"/>
          <p:cNvSpPr>
            <a:spLocks noChangeArrowheads="1"/>
          </p:cNvSpPr>
          <p:nvPr/>
        </p:nvSpPr>
        <p:spPr bwMode="auto">
          <a:xfrm>
            <a:off x="8270875" y="2509838"/>
            <a:ext cx="261938" cy="122237"/>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70-79</a:t>
            </a:r>
            <a:endParaRPr lang="en-GB" altLang="zh-CN">
              <a:solidFill>
                <a:schemeClr val="bg1"/>
              </a:solidFill>
              <a:ea typeface="SimSun" pitchFamily="2" charset="-122"/>
            </a:endParaRPr>
          </a:p>
        </p:txBody>
      </p:sp>
      <p:sp>
        <p:nvSpPr>
          <p:cNvPr id="224460" name="Rectangle 204"/>
          <p:cNvSpPr>
            <a:spLocks noChangeArrowheads="1"/>
          </p:cNvSpPr>
          <p:nvPr/>
        </p:nvSpPr>
        <p:spPr bwMode="auto">
          <a:xfrm>
            <a:off x="8270875" y="2957513"/>
            <a:ext cx="261938" cy="122237"/>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60-69</a:t>
            </a:r>
            <a:endParaRPr lang="en-GB" altLang="zh-CN">
              <a:solidFill>
                <a:schemeClr val="bg1"/>
              </a:solidFill>
              <a:ea typeface="SimSun" pitchFamily="2" charset="-122"/>
            </a:endParaRPr>
          </a:p>
        </p:txBody>
      </p:sp>
      <p:sp>
        <p:nvSpPr>
          <p:cNvPr id="224461" name="Rectangle 205"/>
          <p:cNvSpPr>
            <a:spLocks noChangeArrowheads="1"/>
          </p:cNvSpPr>
          <p:nvPr/>
        </p:nvSpPr>
        <p:spPr bwMode="auto">
          <a:xfrm>
            <a:off x="8270875" y="3351213"/>
            <a:ext cx="261938" cy="122237"/>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50-59</a:t>
            </a:r>
            <a:endParaRPr lang="en-GB" altLang="zh-CN">
              <a:solidFill>
                <a:schemeClr val="bg1"/>
              </a:solidFill>
              <a:ea typeface="SimSun" pitchFamily="2" charset="-122"/>
            </a:endParaRPr>
          </a:p>
        </p:txBody>
      </p:sp>
      <p:sp>
        <p:nvSpPr>
          <p:cNvPr id="224462" name="Rectangle 206"/>
          <p:cNvSpPr>
            <a:spLocks noChangeArrowheads="1"/>
          </p:cNvSpPr>
          <p:nvPr/>
        </p:nvSpPr>
        <p:spPr bwMode="auto">
          <a:xfrm>
            <a:off x="8270875" y="3848100"/>
            <a:ext cx="261938" cy="122238"/>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40-49</a:t>
            </a:r>
            <a:endParaRPr lang="en-GB" altLang="zh-CN">
              <a:solidFill>
                <a:schemeClr val="bg1"/>
              </a:solidFill>
              <a:ea typeface="SimSun" pitchFamily="2" charset="-122"/>
            </a:endParaRPr>
          </a:p>
        </p:txBody>
      </p:sp>
      <p:sp>
        <p:nvSpPr>
          <p:cNvPr id="224463" name="Rectangle 207"/>
          <p:cNvSpPr>
            <a:spLocks noChangeArrowheads="1"/>
          </p:cNvSpPr>
          <p:nvPr/>
        </p:nvSpPr>
        <p:spPr bwMode="auto">
          <a:xfrm>
            <a:off x="6911975" y="1587500"/>
            <a:ext cx="1258888" cy="212725"/>
          </a:xfrm>
          <a:prstGeom prst="rect">
            <a:avLst/>
          </a:prstGeom>
          <a:noFill/>
          <a:ln w="9525">
            <a:noFill/>
            <a:miter lim="800000"/>
            <a:headEnd/>
            <a:tailEnd/>
          </a:ln>
        </p:spPr>
        <p:txBody>
          <a:bodyPr wrap="none" lIns="0" tIns="0" rIns="0" bIns="0">
            <a:spAutoFit/>
          </a:bodyPr>
          <a:lstStyle/>
          <a:p>
            <a:r>
              <a:rPr lang="en-GB" altLang="zh-CN" sz="1400" b="1">
                <a:solidFill>
                  <a:schemeClr val="bg1"/>
                </a:solidFill>
                <a:ea typeface="SimSun" pitchFamily="2" charset="-122"/>
              </a:rPr>
              <a:t>500,000 people</a:t>
            </a:r>
          </a:p>
        </p:txBody>
      </p:sp>
      <p:sp>
        <p:nvSpPr>
          <p:cNvPr id="224464" name="Line 208"/>
          <p:cNvSpPr>
            <a:spLocks noChangeShapeType="1"/>
          </p:cNvSpPr>
          <p:nvPr/>
        </p:nvSpPr>
        <p:spPr bwMode="auto">
          <a:xfrm>
            <a:off x="3730625" y="1892300"/>
            <a:ext cx="1588" cy="4076700"/>
          </a:xfrm>
          <a:prstGeom prst="line">
            <a:avLst/>
          </a:prstGeom>
          <a:noFill/>
          <a:ln w="0">
            <a:solidFill>
              <a:schemeClr val="bg1"/>
            </a:solidFill>
            <a:round/>
            <a:headEnd/>
            <a:tailEnd/>
          </a:ln>
        </p:spPr>
        <p:txBody>
          <a:bodyPr/>
          <a:lstStyle/>
          <a:p>
            <a:endParaRPr lang="en-GB"/>
          </a:p>
        </p:txBody>
      </p:sp>
      <p:sp>
        <p:nvSpPr>
          <p:cNvPr id="224465" name="Line 209"/>
          <p:cNvSpPr>
            <a:spLocks noChangeShapeType="1"/>
          </p:cNvSpPr>
          <p:nvPr/>
        </p:nvSpPr>
        <p:spPr bwMode="auto">
          <a:xfrm>
            <a:off x="3730625" y="5969000"/>
            <a:ext cx="2047875" cy="1588"/>
          </a:xfrm>
          <a:prstGeom prst="line">
            <a:avLst/>
          </a:prstGeom>
          <a:noFill/>
          <a:ln w="0">
            <a:solidFill>
              <a:schemeClr val="bg1"/>
            </a:solidFill>
            <a:round/>
            <a:headEnd/>
            <a:tailEnd/>
          </a:ln>
        </p:spPr>
        <p:txBody>
          <a:bodyPr/>
          <a:lstStyle/>
          <a:p>
            <a:endParaRPr lang="en-GB"/>
          </a:p>
        </p:txBody>
      </p:sp>
      <p:sp>
        <p:nvSpPr>
          <p:cNvPr id="224466" name="Line 210"/>
          <p:cNvSpPr>
            <a:spLocks noChangeShapeType="1"/>
          </p:cNvSpPr>
          <p:nvPr/>
        </p:nvSpPr>
        <p:spPr bwMode="auto">
          <a:xfrm flipV="1">
            <a:off x="5778500" y="1892300"/>
            <a:ext cx="1588" cy="4076700"/>
          </a:xfrm>
          <a:prstGeom prst="line">
            <a:avLst/>
          </a:prstGeom>
          <a:noFill/>
          <a:ln w="0">
            <a:solidFill>
              <a:schemeClr val="bg1"/>
            </a:solidFill>
            <a:round/>
            <a:headEnd/>
            <a:tailEnd/>
          </a:ln>
        </p:spPr>
        <p:txBody>
          <a:bodyPr/>
          <a:lstStyle/>
          <a:p>
            <a:endParaRPr lang="en-GB"/>
          </a:p>
        </p:txBody>
      </p:sp>
      <p:sp>
        <p:nvSpPr>
          <p:cNvPr id="224467" name="Line 211"/>
          <p:cNvSpPr>
            <a:spLocks noChangeShapeType="1"/>
          </p:cNvSpPr>
          <p:nvPr/>
        </p:nvSpPr>
        <p:spPr bwMode="auto">
          <a:xfrm flipH="1">
            <a:off x="3730625" y="1892300"/>
            <a:ext cx="2047875" cy="1588"/>
          </a:xfrm>
          <a:prstGeom prst="line">
            <a:avLst/>
          </a:prstGeom>
          <a:noFill/>
          <a:ln w="0">
            <a:solidFill>
              <a:schemeClr val="bg1"/>
            </a:solidFill>
            <a:round/>
            <a:headEnd/>
            <a:tailEnd/>
          </a:ln>
        </p:spPr>
        <p:txBody>
          <a:bodyPr/>
          <a:lstStyle/>
          <a:p>
            <a:endParaRPr lang="en-GB"/>
          </a:p>
        </p:txBody>
      </p:sp>
      <p:sp>
        <p:nvSpPr>
          <p:cNvPr id="224468" name="Rectangle 212"/>
          <p:cNvSpPr>
            <a:spLocks noChangeArrowheads="1"/>
          </p:cNvSpPr>
          <p:nvPr/>
        </p:nvSpPr>
        <p:spPr bwMode="auto">
          <a:xfrm>
            <a:off x="4067175" y="6235700"/>
            <a:ext cx="1314450" cy="182563"/>
          </a:xfrm>
          <a:prstGeom prst="rect">
            <a:avLst/>
          </a:prstGeom>
          <a:noFill/>
          <a:ln w="9525">
            <a:noFill/>
            <a:miter lim="800000"/>
            <a:headEnd/>
            <a:tailEnd/>
          </a:ln>
        </p:spPr>
        <p:txBody>
          <a:bodyPr wrap="none" lIns="0" tIns="0" rIns="0" bIns="0">
            <a:spAutoFit/>
          </a:bodyPr>
          <a:lstStyle/>
          <a:p>
            <a:r>
              <a:rPr lang="en-GB" altLang="zh-CN" sz="1200">
                <a:solidFill>
                  <a:schemeClr val="bg1"/>
                </a:solidFill>
                <a:ea typeface="SimSun" pitchFamily="2" charset="-122"/>
              </a:rPr>
              <a:t>Usual SBP (mmHg</a:t>
            </a:r>
            <a:r>
              <a:rPr lang="en-GB" altLang="zh-CN" sz="900">
                <a:solidFill>
                  <a:schemeClr val="bg1"/>
                </a:solidFill>
                <a:latin typeface="AvantGarde Bk BT" pitchFamily="34" charset="0"/>
                <a:ea typeface="SimSun" pitchFamily="2" charset="-122"/>
              </a:rPr>
              <a:t>)</a:t>
            </a:r>
            <a:endParaRPr lang="en-GB" altLang="zh-CN">
              <a:solidFill>
                <a:schemeClr val="bg1"/>
              </a:solidFill>
              <a:ea typeface="SimSun" pitchFamily="2" charset="-122"/>
            </a:endParaRPr>
          </a:p>
        </p:txBody>
      </p:sp>
      <p:sp>
        <p:nvSpPr>
          <p:cNvPr id="224469" name="Line 213"/>
          <p:cNvSpPr>
            <a:spLocks noChangeShapeType="1"/>
          </p:cNvSpPr>
          <p:nvPr/>
        </p:nvSpPr>
        <p:spPr bwMode="auto">
          <a:xfrm flipV="1">
            <a:off x="3921125" y="5873750"/>
            <a:ext cx="1588" cy="95250"/>
          </a:xfrm>
          <a:prstGeom prst="line">
            <a:avLst/>
          </a:prstGeom>
          <a:noFill/>
          <a:ln w="0">
            <a:solidFill>
              <a:schemeClr val="bg1"/>
            </a:solidFill>
            <a:round/>
            <a:headEnd/>
            <a:tailEnd/>
          </a:ln>
        </p:spPr>
        <p:txBody>
          <a:bodyPr/>
          <a:lstStyle/>
          <a:p>
            <a:endParaRPr lang="en-GB"/>
          </a:p>
        </p:txBody>
      </p:sp>
      <p:sp>
        <p:nvSpPr>
          <p:cNvPr id="224470" name="Line 214"/>
          <p:cNvSpPr>
            <a:spLocks noChangeShapeType="1"/>
          </p:cNvSpPr>
          <p:nvPr/>
        </p:nvSpPr>
        <p:spPr bwMode="auto">
          <a:xfrm flipV="1">
            <a:off x="4140200" y="5921375"/>
            <a:ext cx="1588" cy="47625"/>
          </a:xfrm>
          <a:prstGeom prst="line">
            <a:avLst/>
          </a:prstGeom>
          <a:noFill/>
          <a:ln w="0">
            <a:solidFill>
              <a:schemeClr val="bg1"/>
            </a:solidFill>
            <a:round/>
            <a:headEnd/>
            <a:tailEnd/>
          </a:ln>
        </p:spPr>
        <p:txBody>
          <a:bodyPr/>
          <a:lstStyle/>
          <a:p>
            <a:endParaRPr lang="en-GB"/>
          </a:p>
        </p:txBody>
      </p:sp>
      <p:sp>
        <p:nvSpPr>
          <p:cNvPr id="224471" name="Rectangle 215"/>
          <p:cNvSpPr>
            <a:spLocks noChangeArrowheads="1"/>
          </p:cNvSpPr>
          <p:nvPr/>
        </p:nvSpPr>
        <p:spPr bwMode="auto">
          <a:xfrm>
            <a:off x="3829050"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120</a:t>
            </a:r>
            <a:endParaRPr lang="en-GB" altLang="zh-CN">
              <a:solidFill>
                <a:schemeClr val="bg1"/>
              </a:solidFill>
              <a:ea typeface="SimSun" pitchFamily="2" charset="-122"/>
            </a:endParaRPr>
          </a:p>
        </p:txBody>
      </p:sp>
      <p:sp>
        <p:nvSpPr>
          <p:cNvPr id="224472" name="Line 216"/>
          <p:cNvSpPr>
            <a:spLocks noChangeShapeType="1"/>
          </p:cNvSpPr>
          <p:nvPr/>
        </p:nvSpPr>
        <p:spPr bwMode="auto">
          <a:xfrm flipV="1">
            <a:off x="4368800" y="5873750"/>
            <a:ext cx="1588" cy="95250"/>
          </a:xfrm>
          <a:prstGeom prst="line">
            <a:avLst/>
          </a:prstGeom>
          <a:noFill/>
          <a:ln w="0">
            <a:solidFill>
              <a:schemeClr val="bg1"/>
            </a:solidFill>
            <a:round/>
            <a:headEnd/>
            <a:tailEnd/>
          </a:ln>
        </p:spPr>
        <p:txBody>
          <a:bodyPr/>
          <a:lstStyle/>
          <a:p>
            <a:endParaRPr lang="en-GB"/>
          </a:p>
        </p:txBody>
      </p:sp>
      <p:sp>
        <p:nvSpPr>
          <p:cNvPr id="224473" name="Line 217"/>
          <p:cNvSpPr>
            <a:spLocks noChangeShapeType="1"/>
          </p:cNvSpPr>
          <p:nvPr/>
        </p:nvSpPr>
        <p:spPr bwMode="auto">
          <a:xfrm flipV="1">
            <a:off x="4587875" y="5921375"/>
            <a:ext cx="1588" cy="47625"/>
          </a:xfrm>
          <a:prstGeom prst="line">
            <a:avLst/>
          </a:prstGeom>
          <a:noFill/>
          <a:ln w="0">
            <a:solidFill>
              <a:schemeClr val="bg1"/>
            </a:solidFill>
            <a:round/>
            <a:headEnd/>
            <a:tailEnd/>
          </a:ln>
        </p:spPr>
        <p:txBody>
          <a:bodyPr/>
          <a:lstStyle/>
          <a:p>
            <a:endParaRPr lang="en-GB"/>
          </a:p>
        </p:txBody>
      </p:sp>
      <p:sp>
        <p:nvSpPr>
          <p:cNvPr id="224474" name="Rectangle 218"/>
          <p:cNvSpPr>
            <a:spLocks noChangeArrowheads="1"/>
          </p:cNvSpPr>
          <p:nvPr/>
        </p:nvSpPr>
        <p:spPr bwMode="auto">
          <a:xfrm>
            <a:off x="4268788"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140</a:t>
            </a:r>
            <a:endParaRPr lang="en-GB" altLang="zh-CN">
              <a:solidFill>
                <a:schemeClr val="bg1"/>
              </a:solidFill>
              <a:ea typeface="SimSun" pitchFamily="2" charset="-122"/>
            </a:endParaRPr>
          </a:p>
        </p:txBody>
      </p:sp>
      <p:sp>
        <p:nvSpPr>
          <p:cNvPr id="224475" name="Line 219"/>
          <p:cNvSpPr>
            <a:spLocks noChangeShapeType="1"/>
          </p:cNvSpPr>
          <p:nvPr/>
        </p:nvSpPr>
        <p:spPr bwMode="auto">
          <a:xfrm flipV="1">
            <a:off x="4806950" y="5873750"/>
            <a:ext cx="1588" cy="95250"/>
          </a:xfrm>
          <a:prstGeom prst="line">
            <a:avLst/>
          </a:prstGeom>
          <a:noFill/>
          <a:ln w="0">
            <a:solidFill>
              <a:schemeClr val="bg1"/>
            </a:solidFill>
            <a:round/>
            <a:headEnd/>
            <a:tailEnd/>
          </a:ln>
        </p:spPr>
        <p:txBody>
          <a:bodyPr/>
          <a:lstStyle/>
          <a:p>
            <a:endParaRPr lang="en-GB"/>
          </a:p>
        </p:txBody>
      </p:sp>
      <p:sp>
        <p:nvSpPr>
          <p:cNvPr id="224476" name="Line 220"/>
          <p:cNvSpPr>
            <a:spLocks noChangeShapeType="1"/>
          </p:cNvSpPr>
          <p:nvPr/>
        </p:nvSpPr>
        <p:spPr bwMode="auto">
          <a:xfrm flipV="1">
            <a:off x="5026025" y="5921375"/>
            <a:ext cx="1588" cy="47625"/>
          </a:xfrm>
          <a:prstGeom prst="line">
            <a:avLst/>
          </a:prstGeom>
          <a:noFill/>
          <a:ln w="0">
            <a:solidFill>
              <a:schemeClr val="bg1"/>
            </a:solidFill>
            <a:round/>
            <a:headEnd/>
            <a:tailEnd/>
          </a:ln>
        </p:spPr>
        <p:txBody>
          <a:bodyPr/>
          <a:lstStyle/>
          <a:p>
            <a:endParaRPr lang="en-GB"/>
          </a:p>
        </p:txBody>
      </p:sp>
      <p:sp>
        <p:nvSpPr>
          <p:cNvPr id="224477" name="Rectangle 221"/>
          <p:cNvSpPr>
            <a:spLocks noChangeArrowheads="1"/>
          </p:cNvSpPr>
          <p:nvPr/>
        </p:nvSpPr>
        <p:spPr bwMode="auto">
          <a:xfrm>
            <a:off x="4710113"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160</a:t>
            </a:r>
            <a:endParaRPr lang="en-GB" altLang="zh-CN">
              <a:solidFill>
                <a:schemeClr val="bg1"/>
              </a:solidFill>
              <a:ea typeface="SimSun" pitchFamily="2" charset="-122"/>
            </a:endParaRPr>
          </a:p>
        </p:txBody>
      </p:sp>
      <p:sp>
        <p:nvSpPr>
          <p:cNvPr id="224478" name="Line 222"/>
          <p:cNvSpPr>
            <a:spLocks noChangeShapeType="1"/>
          </p:cNvSpPr>
          <p:nvPr/>
        </p:nvSpPr>
        <p:spPr bwMode="auto">
          <a:xfrm flipV="1">
            <a:off x="5245100" y="5873750"/>
            <a:ext cx="1588" cy="95250"/>
          </a:xfrm>
          <a:prstGeom prst="line">
            <a:avLst/>
          </a:prstGeom>
          <a:noFill/>
          <a:ln w="0">
            <a:solidFill>
              <a:schemeClr val="bg1"/>
            </a:solidFill>
            <a:round/>
            <a:headEnd/>
            <a:tailEnd/>
          </a:ln>
        </p:spPr>
        <p:txBody>
          <a:bodyPr/>
          <a:lstStyle/>
          <a:p>
            <a:endParaRPr lang="en-GB"/>
          </a:p>
        </p:txBody>
      </p:sp>
      <p:sp>
        <p:nvSpPr>
          <p:cNvPr id="224479" name="Rectangle 223"/>
          <p:cNvSpPr>
            <a:spLocks noChangeArrowheads="1"/>
          </p:cNvSpPr>
          <p:nvPr/>
        </p:nvSpPr>
        <p:spPr bwMode="auto">
          <a:xfrm>
            <a:off x="5149850"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180</a:t>
            </a:r>
            <a:endParaRPr lang="en-GB" altLang="zh-CN">
              <a:solidFill>
                <a:schemeClr val="bg1"/>
              </a:solidFill>
              <a:ea typeface="SimSun" pitchFamily="2" charset="-122"/>
            </a:endParaRPr>
          </a:p>
        </p:txBody>
      </p:sp>
      <p:sp>
        <p:nvSpPr>
          <p:cNvPr id="224480" name="Line 224"/>
          <p:cNvSpPr>
            <a:spLocks noChangeShapeType="1"/>
          </p:cNvSpPr>
          <p:nvPr/>
        </p:nvSpPr>
        <p:spPr bwMode="auto">
          <a:xfrm>
            <a:off x="3730625" y="5549900"/>
            <a:ext cx="38100" cy="1588"/>
          </a:xfrm>
          <a:prstGeom prst="line">
            <a:avLst/>
          </a:prstGeom>
          <a:noFill/>
          <a:ln w="0">
            <a:solidFill>
              <a:schemeClr val="bg1"/>
            </a:solidFill>
            <a:round/>
            <a:headEnd/>
            <a:tailEnd/>
          </a:ln>
        </p:spPr>
        <p:txBody>
          <a:bodyPr/>
          <a:lstStyle/>
          <a:p>
            <a:endParaRPr lang="en-GB"/>
          </a:p>
        </p:txBody>
      </p:sp>
      <p:sp>
        <p:nvSpPr>
          <p:cNvPr id="224481" name="Rectangle 225"/>
          <p:cNvSpPr>
            <a:spLocks noChangeArrowheads="1"/>
          </p:cNvSpPr>
          <p:nvPr/>
        </p:nvSpPr>
        <p:spPr bwMode="auto">
          <a:xfrm>
            <a:off x="3641725" y="5489575"/>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a:t>
            </a:r>
            <a:endParaRPr lang="en-GB" altLang="zh-CN">
              <a:solidFill>
                <a:schemeClr val="bg1"/>
              </a:solidFill>
              <a:ea typeface="SimSun" pitchFamily="2" charset="-122"/>
            </a:endParaRPr>
          </a:p>
        </p:txBody>
      </p:sp>
      <p:sp>
        <p:nvSpPr>
          <p:cNvPr id="224482" name="Line 226"/>
          <p:cNvSpPr>
            <a:spLocks noChangeShapeType="1"/>
          </p:cNvSpPr>
          <p:nvPr/>
        </p:nvSpPr>
        <p:spPr bwMode="auto">
          <a:xfrm>
            <a:off x="3730625" y="5121275"/>
            <a:ext cx="38100" cy="1588"/>
          </a:xfrm>
          <a:prstGeom prst="line">
            <a:avLst/>
          </a:prstGeom>
          <a:noFill/>
          <a:ln w="0">
            <a:solidFill>
              <a:schemeClr val="bg1"/>
            </a:solidFill>
            <a:round/>
            <a:headEnd/>
            <a:tailEnd/>
          </a:ln>
        </p:spPr>
        <p:txBody>
          <a:bodyPr/>
          <a:lstStyle/>
          <a:p>
            <a:endParaRPr lang="en-GB"/>
          </a:p>
        </p:txBody>
      </p:sp>
      <p:sp>
        <p:nvSpPr>
          <p:cNvPr id="224483" name="Rectangle 227"/>
          <p:cNvSpPr>
            <a:spLocks noChangeArrowheads="1"/>
          </p:cNvSpPr>
          <p:nvPr/>
        </p:nvSpPr>
        <p:spPr bwMode="auto">
          <a:xfrm>
            <a:off x="3641725" y="5056188"/>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2</a:t>
            </a:r>
            <a:endParaRPr lang="en-GB" altLang="zh-CN">
              <a:solidFill>
                <a:schemeClr val="bg1"/>
              </a:solidFill>
              <a:ea typeface="SimSun" pitchFamily="2" charset="-122"/>
            </a:endParaRPr>
          </a:p>
        </p:txBody>
      </p:sp>
      <p:sp>
        <p:nvSpPr>
          <p:cNvPr id="224484" name="Line 228"/>
          <p:cNvSpPr>
            <a:spLocks noChangeShapeType="1"/>
          </p:cNvSpPr>
          <p:nvPr/>
        </p:nvSpPr>
        <p:spPr bwMode="auto">
          <a:xfrm>
            <a:off x="3730625" y="4683125"/>
            <a:ext cx="38100" cy="1588"/>
          </a:xfrm>
          <a:prstGeom prst="line">
            <a:avLst/>
          </a:prstGeom>
          <a:noFill/>
          <a:ln w="0">
            <a:solidFill>
              <a:schemeClr val="bg1"/>
            </a:solidFill>
            <a:round/>
            <a:headEnd/>
            <a:tailEnd/>
          </a:ln>
        </p:spPr>
        <p:txBody>
          <a:bodyPr/>
          <a:lstStyle/>
          <a:p>
            <a:endParaRPr lang="en-GB"/>
          </a:p>
        </p:txBody>
      </p:sp>
      <p:sp>
        <p:nvSpPr>
          <p:cNvPr id="224485" name="Rectangle 229"/>
          <p:cNvSpPr>
            <a:spLocks noChangeArrowheads="1"/>
          </p:cNvSpPr>
          <p:nvPr/>
        </p:nvSpPr>
        <p:spPr bwMode="auto">
          <a:xfrm>
            <a:off x="3641725" y="4624388"/>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4</a:t>
            </a:r>
            <a:endParaRPr lang="en-GB" altLang="zh-CN">
              <a:solidFill>
                <a:schemeClr val="bg1"/>
              </a:solidFill>
              <a:ea typeface="SimSun" pitchFamily="2" charset="-122"/>
            </a:endParaRPr>
          </a:p>
        </p:txBody>
      </p:sp>
      <p:sp>
        <p:nvSpPr>
          <p:cNvPr id="224486" name="Line 230"/>
          <p:cNvSpPr>
            <a:spLocks noChangeShapeType="1"/>
          </p:cNvSpPr>
          <p:nvPr/>
        </p:nvSpPr>
        <p:spPr bwMode="auto">
          <a:xfrm>
            <a:off x="3730625" y="4254500"/>
            <a:ext cx="38100" cy="1588"/>
          </a:xfrm>
          <a:prstGeom prst="line">
            <a:avLst/>
          </a:prstGeom>
          <a:noFill/>
          <a:ln w="0">
            <a:solidFill>
              <a:schemeClr val="bg1"/>
            </a:solidFill>
            <a:round/>
            <a:headEnd/>
            <a:tailEnd/>
          </a:ln>
        </p:spPr>
        <p:txBody>
          <a:bodyPr/>
          <a:lstStyle/>
          <a:p>
            <a:endParaRPr lang="en-GB"/>
          </a:p>
        </p:txBody>
      </p:sp>
      <p:sp>
        <p:nvSpPr>
          <p:cNvPr id="224487" name="Rectangle 231"/>
          <p:cNvSpPr>
            <a:spLocks noChangeArrowheads="1"/>
          </p:cNvSpPr>
          <p:nvPr/>
        </p:nvSpPr>
        <p:spPr bwMode="auto">
          <a:xfrm>
            <a:off x="3641725" y="4191000"/>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8</a:t>
            </a:r>
            <a:endParaRPr lang="en-GB" altLang="zh-CN">
              <a:solidFill>
                <a:schemeClr val="bg1"/>
              </a:solidFill>
              <a:ea typeface="SimSun" pitchFamily="2" charset="-122"/>
            </a:endParaRPr>
          </a:p>
        </p:txBody>
      </p:sp>
      <p:sp>
        <p:nvSpPr>
          <p:cNvPr id="224488" name="Line 232"/>
          <p:cNvSpPr>
            <a:spLocks noChangeShapeType="1"/>
          </p:cNvSpPr>
          <p:nvPr/>
        </p:nvSpPr>
        <p:spPr bwMode="auto">
          <a:xfrm>
            <a:off x="3730625" y="3816350"/>
            <a:ext cx="38100" cy="1588"/>
          </a:xfrm>
          <a:prstGeom prst="line">
            <a:avLst/>
          </a:prstGeom>
          <a:noFill/>
          <a:ln w="0">
            <a:solidFill>
              <a:schemeClr val="bg1"/>
            </a:solidFill>
            <a:round/>
            <a:headEnd/>
            <a:tailEnd/>
          </a:ln>
        </p:spPr>
        <p:txBody>
          <a:bodyPr/>
          <a:lstStyle/>
          <a:p>
            <a:endParaRPr lang="en-GB"/>
          </a:p>
        </p:txBody>
      </p:sp>
      <p:sp>
        <p:nvSpPr>
          <p:cNvPr id="224489" name="Rectangle 233"/>
          <p:cNvSpPr>
            <a:spLocks noChangeArrowheads="1"/>
          </p:cNvSpPr>
          <p:nvPr/>
        </p:nvSpPr>
        <p:spPr bwMode="auto">
          <a:xfrm>
            <a:off x="3576638" y="3759200"/>
            <a:ext cx="1270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16</a:t>
            </a:r>
            <a:endParaRPr lang="en-GB" altLang="zh-CN">
              <a:solidFill>
                <a:schemeClr val="bg1"/>
              </a:solidFill>
              <a:ea typeface="SimSun" pitchFamily="2" charset="-122"/>
            </a:endParaRPr>
          </a:p>
        </p:txBody>
      </p:sp>
      <p:sp>
        <p:nvSpPr>
          <p:cNvPr id="224490" name="Line 234"/>
          <p:cNvSpPr>
            <a:spLocks noChangeShapeType="1"/>
          </p:cNvSpPr>
          <p:nvPr/>
        </p:nvSpPr>
        <p:spPr bwMode="auto">
          <a:xfrm>
            <a:off x="3730625" y="3387725"/>
            <a:ext cx="38100" cy="1588"/>
          </a:xfrm>
          <a:prstGeom prst="line">
            <a:avLst/>
          </a:prstGeom>
          <a:noFill/>
          <a:ln w="0">
            <a:solidFill>
              <a:schemeClr val="bg1"/>
            </a:solidFill>
            <a:round/>
            <a:headEnd/>
            <a:tailEnd/>
          </a:ln>
        </p:spPr>
        <p:txBody>
          <a:bodyPr/>
          <a:lstStyle/>
          <a:p>
            <a:endParaRPr lang="en-GB"/>
          </a:p>
        </p:txBody>
      </p:sp>
      <p:sp>
        <p:nvSpPr>
          <p:cNvPr id="224491" name="Rectangle 235"/>
          <p:cNvSpPr>
            <a:spLocks noChangeArrowheads="1"/>
          </p:cNvSpPr>
          <p:nvPr/>
        </p:nvSpPr>
        <p:spPr bwMode="auto">
          <a:xfrm>
            <a:off x="3576638" y="3325813"/>
            <a:ext cx="1270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32</a:t>
            </a:r>
            <a:endParaRPr lang="en-GB" altLang="zh-CN">
              <a:solidFill>
                <a:schemeClr val="bg1"/>
              </a:solidFill>
              <a:ea typeface="SimSun" pitchFamily="2" charset="-122"/>
            </a:endParaRPr>
          </a:p>
        </p:txBody>
      </p:sp>
      <p:sp>
        <p:nvSpPr>
          <p:cNvPr id="224492" name="Line 236"/>
          <p:cNvSpPr>
            <a:spLocks noChangeShapeType="1"/>
          </p:cNvSpPr>
          <p:nvPr/>
        </p:nvSpPr>
        <p:spPr bwMode="auto">
          <a:xfrm>
            <a:off x="3730625" y="2959100"/>
            <a:ext cx="38100" cy="1588"/>
          </a:xfrm>
          <a:prstGeom prst="line">
            <a:avLst/>
          </a:prstGeom>
          <a:noFill/>
          <a:ln w="0">
            <a:solidFill>
              <a:schemeClr val="bg1"/>
            </a:solidFill>
            <a:round/>
            <a:headEnd/>
            <a:tailEnd/>
          </a:ln>
        </p:spPr>
        <p:txBody>
          <a:bodyPr/>
          <a:lstStyle/>
          <a:p>
            <a:endParaRPr lang="en-GB"/>
          </a:p>
        </p:txBody>
      </p:sp>
      <p:sp>
        <p:nvSpPr>
          <p:cNvPr id="224493" name="Rectangle 237"/>
          <p:cNvSpPr>
            <a:spLocks noChangeArrowheads="1"/>
          </p:cNvSpPr>
          <p:nvPr/>
        </p:nvSpPr>
        <p:spPr bwMode="auto">
          <a:xfrm>
            <a:off x="3576638" y="2892425"/>
            <a:ext cx="1270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64</a:t>
            </a:r>
            <a:endParaRPr lang="en-GB" altLang="zh-CN">
              <a:solidFill>
                <a:schemeClr val="bg1"/>
              </a:solidFill>
              <a:ea typeface="SimSun" pitchFamily="2" charset="-122"/>
            </a:endParaRPr>
          </a:p>
        </p:txBody>
      </p:sp>
      <p:sp>
        <p:nvSpPr>
          <p:cNvPr id="224494" name="Line 238"/>
          <p:cNvSpPr>
            <a:spLocks noChangeShapeType="1"/>
          </p:cNvSpPr>
          <p:nvPr/>
        </p:nvSpPr>
        <p:spPr bwMode="auto">
          <a:xfrm>
            <a:off x="3730625" y="2520950"/>
            <a:ext cx="38100" cy="1588"/>
          </a:xfrm>
          <a:prstGeom prst="line">
            <a:avLst/>
          </a:prstGeom>
          <a:noFill/>
          <a:ln w="0">
            <a:solidFill>
              <a:schemeClr val="bg1"/>
            </a:solidFill>
            <a:round/>
            <a:headEnd/>
            <a:tailEnd/>
          </a:ln>
        </p:spPr>
        <p:txBody>
          <a:bodyPr/>
          <a:lstStyle/>
          <a:p>
            <a:endParaRPr lang="en-GB"/>
          </a:p>
        </p:txBody>
      </p:sp>
      <p:sp>
        <p:nvSpPr>
          <p:cNvPr id="224495" name="Rectangle 239"/>
          <p:cNvSpPr>
            <a:spLocks noChangeArrowheads="1"/>
          </p:cNvSpPr>
          <p:nvPr/>
        </p:nvSpPr>
        <p:spPr bwMode="auto">
          <a:xfrm>
            <a:off x="3513138" y="2460625"/>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128</a:t>
            </a:r>
            <a:endParaRPr lang="en-GB" altLang="zh-CN">
              <a:solidFill>
                <a:schemeClr val="bg1"/>
              </a:solidFill>
              <a:ea typeface="SimSun" pitchFamily="2" charset="-122"/>
            </a:endParaRPr>
          </a:p>
        </p:txBody>
      </p:sp>
      <p:sp>
        <p:nvSpPr>
          <p:cNvPr id="224496" name="Line 240"/>
          <p:cNvSpPr>
            <a:spLocks noChangeShapeType="1"/>
          </p:cNvSpPr>
          <p:nvPr/>
        </p:nvSpPr>
        <p:spPr bwMode="auto">
          <a:xfrm>
            <a:off x="3730625" y="2092325"/>
            <a:ext cx="38100" cy="1588"/>
          </a:xfrm>
          <a:prstGeom prst="line">
            <a:avLst/>
          </a:prstGeom>
          <a:noFill/>
          <a:ln w="0">
            <a:solidFill>
              <a:schemeClr val="bg1"/>
            </a:solidFill>
            <a:round/>
            <a:headEnd/>
            <a:tailEnd/>
          </a:ln>
        </p:spPr>
        <p:txBody>
          <a:bodyPr/>
          <a:lstStyle/>
          <a:p>
            <a:endParaRPr lang="en-GB"/>
          </a:p>
        </p:txBody>
      </p:sp>
      <p:sp>
        <p:nvSpPr>
          <p:cNvPr id="224497" name="Rectangle 241"/>
          <p:cNvSpPr>
            <a:spLocks noChangeArrowheads="1"/>
          </p:cNvSpPr>
          <p:nvPr/>
        </p:nvSpPr>
        <p:spPr bwMode="auto">
          <a:xfrm>
            <a:off x="3513138" y="2027238"/>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256</a:t>
            </a:r>
            <a:endParaRPr lang="en-GB" altLang="zh-CN">
              <a:solidFill>
                <a:schemeClr val="bg1"/>
              </a:solidFill>
              <a:ea typeface="SimSun" pitchFamily="2" charset="-122"/>
            </a:endParaRPr>
          </a:p>
        </p:txBody>
      </p:sp>
      <p:sp>
        <p:nvSpPr>
          <p:cNvPr id="224498" name="Rectangle 242"/>
          <p:cNvSpPr>
            <a:spLocks noChangeArrowheads="1"/>
          </p:cNvSpPr>
          <p:nvPr/>
        </p:nvSpPr>
        <p:spPr bwMode="auto">
          <a:xfrm>
            <a:off x="3930650" y="3187700"/>
            <a:ext cx="1588" cy="1588"/>
          </a:xfrm>
          <a:prstGeom prst="rect">
            <a:avLst/>
          </a:prstGeom>
          <a:noFill/>
          <a:ln w="0">
            <a:solidFill>
              <a:schemeClr val="bg1"/>
            </a:solidFill>
            <a:miter lim="800000"/>
            <a:headEnd/>
            <a:tailEnd/>
          </a:ln>
        </p:spPr>
        <p:txBody>
          <a:bodyPr/>
          <a:lstStyle/>
          <a:p>
            <a:endParaRPr lang="en-US"/>
          </a:p>
        </p:txBody>
      </p:sp>
      <p:sp>
        <p:nvSpPr>
          <p:cNvPr id="224499" name="Line 243"/>
          <p:cNvSpPr>
            <a:spLocks noChangeShapeType="1"/>
          </p:cNvSpPr>
          <p:nvPr/>
        </p:nvSpPr>
        <p:spPr bwMode="auto">
          <a:xfrm>
            <a:off x="3930650" y="2463800"/>
            <a:ext cx="1588" cy="1438275"/>
          </a:xfrm>
          <a:prstGeom prst="line">
            <a:avLst/>
          </a:prstGeom>
          <a:noFill/>
          <a:ln w="0">
            <a:solidFill>
              <a:schemeClr val="bg1"/>
            </a:solidFill>
            <a:round/>
            <a:headEnd/>
            <a:tailEnd/>
          </a:ln>
        </p:spPr>
        <p:txBody>
          <a:bodyPr/>
          <a:lstStyle/>
          <a:p>
            <a:endParaRPr lang="en-GB"/>
          </a:p>
        </p:txBody>
      </p:sp>
      <p:sp>
        <p:nvSpPr>
          <p:cNvPr id="224500" name="Rectangle 244"/>
          <p:cNvSpPr>
            <a:spLocks noChangeArrowheads="1"/>
          </p:cNvSpPr>
          <p:nvPr/>
        </p:nvSpPr>
        <p:spPr bwMode="auto">
          <a:xfrm>
            <a:off x="4111625" y="281622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01" name="Rectangle 245"/>
          <p:cNvSpPr>
            <a:spLocks noChangeArrowheads="1"/>
          </p:cNvSpPr>
          <p:nvPr/>
        </p:nvSpPr>
        <p:spPr bwMode="auto">
          <a:xfrm>
            <a:off x="4111625" y="2816225"/>
            <a:ext cx="9525" cy="9525"/>
          </a:xfrm>
          <a:prstGeom prst="rect">
            <a:avLst/>
          </a:prstGeom>
          <a:solidFill>
            <a:schemeClr val="bg1"/>
          </a:solidFill>
          <a:ln w="0">
            <a:solidFill>
              <a:schemeClr val="bg1"/>
            </a:solidFill>
            <a:miter lim="800000"/>
            <a:headEnd/>
            <a:tailEnd/>
          </a:ln>
        </p:spPr>
        <p:txBody>
          <a:bodyPr/>
          <a:lstStyle/>
          <a:p>
            <a:endParaRPr lang="en-US"/>
          </a:p>
        </p:txBody>
      </p:sp>
      <p:sp>
        <p:nvSpPr>
          <p:cNvPr id="224502" name="Line 246"/>
          <p:cNvSpPr>
            <a:spLocks noChangeShapeType="1"/>
          </p:cNvSpPr>
          <p:nvPr/>
        </p:nvSpPr>
        <p:spPr bwMode="auto">
          <a:xfrm>
            <a:off x="4111625" y="2444750"/>
            <a:ext cx="1588" cy="752475"/>
          </a:xfrm>
          <a:prstGeom prst="line">
            <a:avLst/>
          </a:prstGeom>
          <a:noFill/>
          <a:ln w="0">
            <a:solidFill>
              <a:schemeClr val="bg1"/>
            </a:solidFill>
            <a:round/>
            <a:headEnd/>
            <a:tailEnd/>
          </a:ln>
        </p:spPr>
        <p:txBody>
          <a:bodyPr/>
          <a:lstStyle/>
          <a:p>
            <a:endParaRPr lang="en-GB"/>
          </a:p>
        </p:txBody>
      </p:sp>
      <p:sp>
        <p:nvSpPr>
          <p:cNvPr id="224503" name="Rectangle 247"/>
          <p:cNvSpPr>
            <a:spLocks noChangeArrowheads="1"/>
          </p:cNvSpPr>
          <p:nvPr/>
        </p:nvSpPr>
        <p:spPr bwMode="auto">
          <a:xfrm>
            <a:off x="4254500" y="296862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04" name="Rectangle 248"/>
          <p:cNvSpPr>
            <a:spLocks noChangeArrowheads="1"/>
          </p:cNvSpPr>
          <p:nvPr/>
        </p:nvSpPr>
        <p:spPr bwMode="auto">
          <a:xfrm>
            <a:off x="4254500" y="2968625"/>
            <a:ext cx="9525" cy="9525"/>
          </a:xfrm>
          <a:prstGeom prst="rect">
            <a:avLst/>
          </a:prstGeom>
          <a:noFill/>
          <a:ln w="0">
            <a:solidFill>
              <a:schemeClr val="bg1"/>
            </a:solidFill>
            <a:miter lim="800000"/>
            <a:headEnd/>
            <a:tailEnd/>
          </a:ln>
        </p:spPr>
        <p:txBody>
          <a:bodyPr/>
          <a:lstStyle/>
          <a:p>
            <a:endParaRPr lang="en-US"/>
          </a:p>
        </p:txBody>
      </p:sp>
      <p:sp>
        <p:nvSpPr>
          <p:cNvPr id="224505" name="Line 249"/>
          <p:cNvSpPr>
            <a:spLocks noChangeShapeType="1"/>
          </p:cNvSpPr>
          <p:nvPr/>
        </p:nvSpPr>
        <p:spPr bwMode="auto">
          <a:xfrm>
            <a:off x="4254500" y="2635250"/>
            <a:ext cx="1588" cy="676275"/>
          </a:xfrm>
          <a:prstGeom prst="line">
            <a:avLst/>
          </a:prstGeom>
          <a:noFill/>
          <a:ln w="0">
            <a:solidFill>
              <a:schemeClr val="bg1"/>
            </a:solidFill>
            <a:round/>
            <a:headEnd/>
            <a:tailEnd/>
          </a:ln>
        </p:spPr>
        <p:txBody>
          <a:bodyPr/>
          <a:lstStyle/>
          <a:p>
            <a:endParaRPr lang="en-GB"/>
          </a:p>
        </p:txBody>
      </p:sp>
      <p:sp>
        <p:nvSpPr>
          <p:cNvPr id="224506" name="Rectangle 250"/>
          <p:cNvSpPr>
            <a:spLocks noChangeArrowheads="1"/>
          </p:cNvSpPr>
          <p:nvPr/>
        </p:nvSpPr>
        <p:spPr bwMode="auto">
          <a:xfrm>
            <a:off x="4387850" y="254952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07" name="Rectangle 251"/>
          <p:cNvSpPr>
            <a:spLocks noChangeArrowheads="1"/>
          </p:cNvSpPr>
          <p:nvPr/>
        </p:nvSpPr>
        <p:spPr bwMode="auto">
          <a:xfrm>
            <a:off x="4387850" y="2549525"/>
            <a:ext cx="9525" cy="9525"/>
          </a:xfrm>
          <a:prstGeom prst="rect">
            <a:avLst/>
          </a:prstGeom>
          <a:noFill/>
          <a:ln w="0">
            <a:solidFill>
              <a:schemeClr val="bg1"/>
            </a:solidFill>
            <a:miter lim="800000"/>
            <a:headEnd/>
            <a:tailEnd/>
          </a:ln>
        </p:spPr>
        <p:txBody>
          <a:bodyPr/>
          <a:lstStyle/>
          <a:p>
            <a:endParaRPr lang="en-US"/>
          </a:p>
        </p:txBody>
      </p:sp>
      <p:sp>
        <p:nvSpPr>
          <p:cNvPr id="224508" name="Line 252"/>
          <p:cNvSpPr>
            <a:spLocks noChangeShapeType="1"/>
          </p:cNvSpPr>
          <p:nvPr/>
        </p:nvSpPr>
        <p:spPr bwMode="auto">
          <a:xfrm>
            <a:off x="4397375" y="2349500"/>
            <a:ext cx="1588" cy="419100"/>
          </a:xfrm>
          <a:prstGeom prst="line">
            <a:avLst/>
          </a:prstGeom>
          <a:noFill/>
          <a:ln w="0">
            <a:solidFill>
              <a:schemeClr val="bg1"/>
            </a:solidFill>
            <a:round/>
            <a:headEnd/>
            <a:tailEnd/>
          </a:ln>
        </p:spPr>
        <p:txBody>
          <a:bodyPr/>
          <a:lstStyle/>
          <a:p>
            <a:endParaRPr lang="en-GB"/>
          </a:p>
        </p:txBody>
      </p:sp>
      <p:sp>
        <p:nvSpPr>
          <p:cNvPr id="224509" name="Rectangle 253"/>
          <p:cNvSpPr>
            <a:spLocks noChangeArrowheads="1"/>
          </p:cNvSpPr>
          <p:nvPr/>
        </p:nvSpPr>
        <p:spPr bwMode="auto">
          <a:xfrm>
            <a:off x="4511675" y="277812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10" name="Rectangle 254"/>
          <p:cNvSpPr>
            <a:spLocks noChangeArrowheads="1"/>
          </p:cNvSpPr>
          <p:nvPr/>
        </p:nvSpPr>
        <p:spPr bwMode="auto">
          <a:xfrm>
            <a:off x="4511675" y="2778125"/>
            <a:ext cx="9525" cy="9525"/>
          </a:xfrm>
          <a:prstGeom prst="rect">
            <a:avLst/>
          </a:prstGeom>
          <a:solidFill>
            <a:schemeClr val="bg1"/>
          </a:solidFill>
          <a:ln w="0">
            <a:solidFill>
              <a:schemeClr val="bg1"/>
            </a:solidFill>
            <a:miter lim="800000"/>
            <a:headEnd/>
            <a:tailEnd/>
          </a:ln>
        </p:spPr>
        <p:txBody>
          <a:bodyPr/>
          <a:lstStyle/>
          <a:p>
            <a:endParaRPr lang="en-US"/>
          </a:p>
        </p:txBody>
      </p:sp>
      <p:sp>
        <p:nvSpPr>
          <p:cNvPr id="224511" name="Line 255"/>
          <p:cNvSpPr>
            <a:spLocks noChangeShapeType="1"/>
          </p:cNvSpPr>
          <p:nvPr/>
        </p:nvSpPr>
        <p:spPr bwMode="auto">
          <a:xfrm>
            <a:off x="4521200" y="2549525"/>
            <a:ext cx="1588" cy="476250"/>
          </a:xfrm>
          <a:prstGeom prst="line">
            <a:avLst/>
          </a:prstGeom>
          <a:noFill/>
          <a:ln w="0">
            <a:solidFill>
              <a:schemeClr val="bg1"/>
            </a:solidFill>
            <a:round/>
            <a:headEnd/>
            <a:tailEnd/>
          </a:ln>
        </p:spPr>
        <p:txBody>
          <a:bodyPr/>
          <a:lstStyle/>
          <a:p>
            <a:endParaRPr lang="en-GB"/>
          </a:p>
        </p:txBody>
      </p:sp>
      <p:sp>
        <p:nvSpPr>
          <p:cNvPr id="224512" name="Rectangle 256"/>
          <p:cNvSpPr>
            <a:spLocks noChangeArrowheads="1"/>
          </p:cNvSpPr>
          <p:nvPr/>
        </p:nvSpPr>
        <p:spPr bwMode="auto">
          <a:xfrm>
            <a:off x="4625975" y="2416175"/>
            <a:ext cx="9525" cy="19050"/>
          </a:xfrm>
          <a:prstGeom prst="rect">
            <a:avLst/>
          </a:prstGeom>
          <a:solidFill>
            <a:srgbClr val="1A1B1C"/>
          </a:solidFill>
          <a:ln w="9525">
            <a:solidFill>
              <a:schemeClr val="bg1"/>
            </a:solidFill>
            <a:miter lim="800000"/>
            <a:headEnd/>
            <a:tailEnd/>
          </a:ln>
        </p:spPr>
        <p:txBody>
          <a:bodyPr/>
          <a:lstStyle/>
          <a:p>
            <a:endParaRPr lang="en-US"/>
          </a:p>
        </p:txBody>
      </p:sp>
      <p:sp>
        <p:nvSpPr>
          <p:cNvPr id="224513" name="Rectangle 257"/>
          <p:cNvSpPr>
            <a:spLocks noChangeArrowheads="1"/>
          </p:cNvSpPr>
          <p:nvPr/>
        </p:nvSpPr>
        <p:spPr bwMode="auto">
          <a:xfrm>
            <a:off x="4625975" y="2416175"/>
            <a:ext cx="9525" cy="19050"/>
          </a:xfrm>
          <a:prstGeom prst="rect">
            <a:avLst/>
          </a:prstGeom>
          <a:solidFill>
            <a:schemeClr val="bg1"/>
          </a:solidFill>
          <a:ln w="0">
            <a:solidFill>
              <a:schemeClr val="bg1"/>
            </a:solidFill>
            <a:miter lim="800000"/>
            <a:headEnd/>
            <a:tailEnd/>
          </a:ln>
        </p:spPr>
        <p:txBody>
          <a:bodyPr/>
          <a:lstStyle/>
          <a:p>
            <a:endParaRPr lang="en-US"/>
          </a:p>
        </p:txBody>
      </p:sp>
      <p:sp>
        <p:nvSpPr>
          <p:cNvPr id="224514" name="Line 258"/>
          <p:cNvSpPr>
            <a:spLocks noChangeShapeType="1"/>
          </p:cNvSpPr>
          <p:nvPr/>
        </p:nvSpPr>
        <p:spPr bwMode="auto">
          <a:xfrm>
            <a:off x="4635500" y="2263775"/>
            <a:ext cx="1588" cy="323850"/>
          </a:xfrm>
          <a:prstGeom prst="line">
            <a:avLst/>
          </a:prstGeom>
          <a:noFill/>
          <a:ln w="0">
            <a:solidFill>
              <a:schemeClr val="bg1"/>
            </a:solidFill>
            <a:round/>
            <a:headEnd/>
            <a:tailEnd/>
          </a:ln>
        </p:spPr>
        <p:txBody>
          <a:bodyPr/>
          <a:lstStyle/>
          <a:p>
            <a:endParaRPr lang="en-GB"/>
          </a:p>
        </p:txBody>
      </p:sp>
      <p:sp>
        <p:nvSpPr>
          <p:cNvPr id="224515" name="Rectangle 259"/>
          <p:cNvSpPr>
            <a:spLocks noChangeArrowheads="1"/>
          </p:cNvSpPr>
          <p:nvPr/>
        </p:nvSpPr>
        <p:spPr bwMode="auto">
          <a:xfrm>
            <a:off x="4730750" y="2444750"/>
            <a:ext cx="19050" cy="9525"/>
          </a:xfrm>
          <a:prstGeom prst="rect">
            <a:avLst/>
          </a:prstGeom>
          <a:solidFill>
            <a:srgbClr val="1A1B1C"/>
          </a:solidFill>
          <a:ln w="9525">
            <a:solidFill>
              <a:schemeClr val="bg1"/>
            </a:solidFill>
            <a:miter lim="800000"/>
            <a:headEnd/>
            <a:tailEnd/>
          </a:ln>
        </p:spPr>
        <p:txBody>
          <a:bodyPr/>
          <a:lstStyle/>
          <a:p>
            <a:endParaRPr lang="en-US"/>
          </a:p>
        </p:txBody>
      </p:sp>
      <p:sp>
        <p:nvSpPr>
          <p:cNvPr id="224516" name="Rectangle 260"/>
          <p:cNvSpPr>
            <a:spLocks noChangeArrowheads="1"/>
          </p:cNvSpPr>
          <p:nvPr/>
        </p:nvSpPr>
        <p:spPr bwMode="auto">
          <a:xfrm>
            <a:off x="4730750" y="2444750"/>
            <a:ext cx="19050" cy="9525"/>
          </a:xfrm>
          <a:prstGeom prst="rect">
            <a:avLst/>
          </a:prstGeom>
          <a:noFill/>
          <a:ln w="0">
            <a:solidFill>
              <a:schemeClr val="bg1"/>
            </a:solidFill>
            <a:miter lim="800000"/>
            <a:headEnd/>
            <a:tailEnd/>
          </a:ln>
        </p:spPr>
        <p:txBody>
          <a:bodyPr/>
          <a:lstStyle/>
          <a:p>
            <a:endParaRPr lang="en-US"/>
          </a:p>
        </p:txBody>
      </p:sp>
      <p:sp>
        <p:nvSpPr>
          <p:cNvPr id="224517" name="Line 261"/>
          <p:cNvSpPr>
            <a:spLocks noChangeShapeType="1"/>
          </p:cNvSpPr>
          <p:nvPr/>
        </p:nvSpPr>
        <p:spPr bwMode="auto">
          <a:xfrm>
            <a:off x="4740275" y="2273300"/>
            <a:ext cx="1588" cy="352425"/>
          </a:xfrm>
          <a:prstGeom prst="line">
            <a:avLst/>
          </a:prstGeom>
          <a:noFill/>
          <a:ln w="0">
            <a:solidFill>
              <a:schemeClr val="bg1"/>
            </a:solidFill>
            <a:round/>
            <a:headEnd/>
            <a:tailEnd/>
          </a:ln>
        </p:spPr>
        <p:txBody>
          <a:bodyPr/>
          <a:lstStyle/>
          <a:p>
            <a:endParaRPr lang="en-GB"/>
          </a:p>
        </p:txBody>
      </p:sp>
      <p:sp>
        <p:nvSpPr>
          <p:cNvPr id="224518" name="Rectangle 262"/>
          <p:cNvSpPr>
            <a:spLocks noChangeArrowheads="1"/>
          </p:cNvSpPr>
          <p:nvPr/>
        </p:nvSpPr>
        <p:spPr bwMode="auto">
          <a:xfrm>
            <a:off x="4826000" y="2425700"/>
            <a:ext cx="9525" cy="9525"/>
          </a:xfrm>
          <a:prstGeom prst="rect">
            <a:avLst/>
          </a:prstGeom>
          <a:solidFill>
            <a:schemeClr val="bg1"/>
          </a:solidFill>
          <a:ln w="0">
            <a:solidFill>
              <a:schemeClr val="bg1"/>
            </a:solidFill>
            <a:miter lim="800000"/>
            <a:headEnd/>
            <a:tailEnd/>
          </a:ln>
        </p:spPr>
        <p:txBody>
          <a:bodyPr/>
          <a:lstStyle/>
          <a:p>
            <a:endParaRPr lang="en-US"/>
          </a:p>
        </p:txBody>
      </p:sp>
      <p:sp>
        <p:nvSpPr>
          <p:cNvPr id="224519" name="Line 263"/>
          <p:cNvSpPr>
            <a:spLocks noChangeShapeType="1"/>
          </p:cNvSpPr>
          <p:nvPr/>
        </p:nvSpPr>
        <p:spPr bwMode="auto">
          <a:xfrm>
            <a:off x="4835525" y="2235200"/>
            <a:ext cx="1588" cy="400050"/>
          </a:xfrm>
          <a:prstGeom prst="line">
            <a:avLst/>
          </a:prstGeom>
          <a:noFill/>
          <a:ln w="0">
            <a:solidFill>
              <a:schemeClr val="bg1"/>
            </a:solidFill>
            <a:round/>
            <a:headEnd/>
            <a:tailEnd/>
          </a:ln>
        </p:spPr>
        <p:txBody>
          <a:bodyPr/>
          <a:lstStyle/>
          <a:p>
            <a:endParaRPr lang="en-GB"/>
          </a:p>
        </p:txBody>
      </p:sp>
      <p:sp>
        <p:nvSpPr>
          <p:cNvPr id="224520" name="Rectangle 264"/>
          <p:cNvSpPr>
            <a:spLocks noChangeArrowheads="1"/>
          </p:cNvSpPr>
          <p:nvPr/>
        </p:nvSpPr>
        <p:spPr bwMode="auto">
          <a:xfrm>
            <a:off x="4911725" y="235902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21" name="Rectangle 265"/>
          <p:cNvSpPr>
            <a:spLocks noChangeArrowheads="1"/>
          </p:cNvSpPr>
          <p:nvPr/>
        </p:nvSpPr>
        <p:spPr bwMode="auto">
          <a:xfrm>
            <a:off x="4911725" y="2359025"/>
            <a:ext cx="9525" cy="9525"/>
          </a:xfrm>
          <a:prstGeom prst="rect">
            <a:avLst/>
          </a:prstGeom>
          <a:solidFill>
            <a:schemeClr val="bg1"/>
          </a:solidFill>
          <a:ln w="0">
            <a:solidFill>
              <a:schemeClr val="bg1"/>
            </a:solidFill>
            <a:miter lim="800000"/>
            <a:headEnd/>
            <a:tailEnd/>
          </a:ln>
        </p:spPr>
        <p:txBody>
          <a:bodyPr/>
          <a:lstStyle/>
          <a:p>
            <a:endParaRPr lang="en-US"/>
          </a:p>
        </p:txBody>
      </p:sp>
      <p:sp>
        <p:nvSpPr>
          <p:cNvPr id="224522" name="Line 266"/>
          <p:cNvSpPr>
            <a:spLocks noChangeShapeType="1"/>
          </p:cNvSpPr>
          <p:nvPr/>
        </p:nvSpPr>
        <p:spPr bwMode="auto">
          <a:xfrm>
            <a:off x="4911725" y="2149475"/>
            <a:ext cx="1588" cy="438150"/>
          </a:xfrm>
          <a:prstGeom prst="line">
            <a:avLst/>
          </a:prstGeom>
          <a:noFill/>
          <a:ln w="0">
            <a:solidFill>
              <a:schemeClr val="bg1"/>
            </a:solidFill>
            <a:round/>
            <a:headEnd/>
            <a:tailEnd/>
          </a:ln>
        </p:spPr>
        <p:txBody>
          <a:bodyPr/>
          <a:lstStyle/>
          <a:p>
            <a:endParaRPr lang="en-GB"/>
          </a:p>
        </p:txBody>
      </p:sp>
      <p:sp>
        <p:nvSpPr>
          <p:cNvPr id="224523" name="Rectangle 267"/>
          <p:cNvSpPr>
            <a:spLocks noChangeArrowheads="1"/>
          </p:cNvSpPr>
          <p:nvPr/>
        </p:nvSpPr>
        <p:spPr bwMode="auto">
          <a:xfrm>
            <a:off x="5064125" y="2482850"/>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24" name="Rectangle 268"/>
          <p:cNvSpPr>
            <a:spLocks noChangeArrowheads="1"/>
          </p:cNvSpPr>
          <p:nvPr/>
        </p:nvSpPr>
        <p:spPr bwMode="auto">
          <a:xfrm>
            <a:off x="5064125" y="2482850"/>
            <a:ext cx="9525" cy="9525"/>
          </a:xfrm>
          <a:prstGeom prst="rect">
            <a:avLst/>
          </a:prstGeom>
          <a:noFill/>
          <a:ln w="0">
            <a:solidFill>
              <a:schemeClr val="bg1"/>
            </a:solidFill>
            <a:miter lim="800000"/>
            <a:headEnd/>
            <a:tailEnd/>
          </a:ln>
        </p:spPr>
        <p:txBody>
          <a:bodyPr/>
          <a:lstStyle/>
          <a:p>
            <a:endParaRPr lang="en-US"/>
          </a:p>
        </p:txBody>
      </p:sp>
      <p:sp>
        <p:nvSpPr>
          <p:cNvPr id="224525" name="Line 269"/>
          <p:cNvSpPr>
            <a:spLocks noChangeShapeType="1"/>
          </p:cNvSpPr>
          <p:nvPr/>
        </p:nvSpPr>
        <p:spPr bwMode="auto">
          <a:xfrm>
            <a:off x="5064125" y="2292350"/>
            <a:ext cx="1588" cy="390525"/>
          </a:xfrm>
          <a:prstGeom prst="line">
            <a:avLst/>
          </a:prstGeom>
          <a:noFill/>
          <a:ln w="0">
            <a:solidFill>
              <a:schemeClr val="bg1"/>
            </a:solidFill>
            <a:round/>
            <a:headEnd/>
            <a:tailEnd/>
          </a:ln>
        </p:spPr>
        <p:txBody>
          <a:bodyPr/>
          <a:lstStyle/>
          <a:p>
            <a:endParaRPr lang="en-GB"/>
          </a:p>
        </p:txBody>
      </p:sp>
      <p:sp>
        <p:nvSpPr>
          <p:cNvPr id="224526" name="Line 270"/>
          <p:cNvSpPr>
            <a:spLocks noChangeShapeType="1"/>
          </p:cNvSpPr>
          <p:nvPr/>
        </p:nvSpPr>
        <p:spPr bwMode="auto">
          <a:xfrm>
            <a:off x="3930650" y="2882900"/>
            <a:ext cx="1588" cy="1588"/>
          </a:xfrm>
          <a:prstGeom prst="line">
            <a:avLst/>
          </a:prstGeom>
          <a:noFill/>
          <a:ln w="0">
            <a:solidFill>
              <a:schemeClr val="bg1"/>
            </a:solidFill>
            <a:round/>
            <a:headEnd/>
            <a:tailEnd/>
          </a:ln>
        </p:spPr>
        <p:txBody>
          <a:bodyPr/>
          <a:lstStyle/>
          <a:p>
            <a:endParaRPr lang="en-GB"/>
          </a:p>
        </p:txBody>
      </p:sp>
      <p:sp>
        <p:nvSpPr>
          <p:cNvPr id="224527" name="Line 271"/>
          <p:cNvSpPr>
            <a:spLocks noChangeShapeType="1"/>
          </p:cNvSpPr>
          <p:nvPr/>
        </p:nvSpPr>
        <p:spPr bwMode="auto">
          <a:xfrm>
            <a:off x="5140325" y="2311400"/>
            <a:ext cx="1588" cy="1588"/>
          </a:xfrm>
          <a:prstGeom prst="line">
            <a:avLst/>
          </a:prstGeom>
          <a:noFill/>
          <a:ln w="0">
            <a:solidFill>
              <a:schemeClr val="bg1"/>
            </a:solidFill>
            <a:round/>
            <a:headEnd/>
            <a:tailEnd/>
          </a:ln>
        </p:spPr>
        <p:txBody>
          <a:bodyPr/>
          <a:lstStyle/>
          <a:p>
            <a:endParaRPr lang="en-GB"/>
          </a:p>
        </p:txBody>
      </p:sp>
      <p:sp>
        <p:nvSpPr>
          <p:cNvPr id="224528" name="Rectangle 272"/>
          <p:cNvSpPr>
            <a:spLocks noChangeArrowheads="1"/>
          </p:cNvSpPr>
          <p:nvPr/>
        </p:nvSpPr>
        <p:spPr bwMode="auto">
          <a:xfrm>
            <a:off x="3883025" y="3625850"/>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29" name="Rectangle 273"/>
          <p:cNvSpPr>
            <a:spLocks noChangeArrowheads="1"/>
          </p:cNvSpPr>
          <p:nvPr/>
        </p:nvSpPr>
        <p:spPr bwMode="auto">
          <a:xfrm>
            <a:off x="3883025" y="3625850"/>
            <a:ext cx="9525" cy="9525"/>
          </a:xfrm>
          <a:prstGeom prst="rect">
            <a:avLst/>
          </a:prstGeom>
          <a:noFill/>
          <a:ln w="0">
            <a:solidFill>
              <a:schemeClr val="bg1"/>
            </a:solidFill>
            <a:miter lim="800000"/>
            <a:headEnd/>
            <a:tailEnd/>
          </a:ln>
        </p:spPr>
        <p:txBody>
          <a:bodyPr/>
          <a:lstStyle/>
          <a:p>
            <a:endParaRPr lang="en-US"/>
          </a:p>
        </p:txBody>
      </p:sp>
      <p:sp>
        <p:nvSpPr>
          <p:cNvPr id="224530" name="Line 274"/>
          <p:cNvSpPr>
            <a:spLocks noChangeShapeType="1"/>
          </p:cNvSpPr>
          <p:nvPr/>
        </p:nvSpPr>
        <p:spPr bwMode="auto">
          <a:xfrm>
            <a:off x="3892550" y="3321050"/>
            <a:ext cx="1588" cy="628650"/>
          </a:xfrm>
          <a:prstGeom prst="line">
            <a:avLst/>
          </a:prstGeom>
          <a:noFill/>
          <a:ln w="0">
            <a:solidFill>
              <a:schemeClr val="bg1"/>
            </a:solidFill>
            <a:round/>
            <a:headEnd/>
            <a:tailEnd/>
          </a:ln>
        </p:spPr>
        <p:txBody>
          <a:bodyPr/>
          <a:lstStyle/>
          <a:p>
            <a:endParaRPr lang="en-GB"/>
          </a:p>
        </p:txBody>
      </p:sp>
      <p:sp>
        <p:nvSpPr>
          <p:cNvPr id="224531" name="Rectangle 275"/>
          <p:cNvSpPr>
            <a:spLocks noChangeArrowheads="1"/>
          </p:cNvSpPr>
          <p:nvPr/>
        </p:nvSpPr>
        <p:spPr bwMode="auto">
          <a:xfrm>
            <a:off x="4083050" y="3473450"/>
            <a:ext cx="9525" cy="9525"/>
          </a:xfrm>
          <a:prstGeom prst="rect">
            <a:avLst/>
          </a:prstGeom>
          <a:solidFill>
            <a:schemeClr val="bg1"/>
          </a:solidFill>
          <a:ln w="0">
            <a:solidFill>
              <a:schemeClr val="bg1"/>
            </a:solidFill>
            <a:miter lim="800000"/>
            <a:headEnd/>
            <a:tailEnd/>
          </a:ln>
        </p:spPr>
        <p:txBody>
          <a:bodyPr/>
          <a:lstStyle/>
          <a:p>
            <a:endParaRPr lang="en-US"/>
          </a:p>
        </p:txBody>
      </p:sp>
      <p:sp>
        <p:nvSpPr>
          <p:cNvPr id="224532" name="Line 276"/>
          <p:cNvSpPr>
            <a:spLocks noChangeShapeType="1"/>
          </p:cNvSpPr>
          <p:nvPr/>
        </p:nvSpPr>
        <p:spPr bwMode="auto">
          <a:xfrm>
            <a:off x="4083050" y="3263900"/>
            <a:ext cx="1588" cy="438150"/>
          </a:xfrm>
          <a:prstGeom prst="line">
            <a:avLst/>
          </a:prstGeom>
          <a:noFill/>
          <a:ln w="0">
            <a:solidFill>
              <a:schemeClr val="bg1"/>
            </a:solidFill>
            <a:round/>
            <a:headEnd/>
            <a:tailEnd/>
          </a:ln>
        </p:spPr>
        <p:txBody>
          <a:bodyPr/>
          <a:lstStyle/>
          <a:p>
            <a:endParaRPr lang="en-GB"/>
          </a:p>
        </p:txBody>
      </p:sp>
      <p:sp>
        <p:nvSpPr>
          <p:cNvPr id="224533" name="Rectangle 277"/>
          <p:cNvSpPr>
            <a:spLocks noChangeArrowheads="1"/>
          </p:cNvSpPr>
          <p:nvPr/>
        </p:nvSpPr>
        <p:spPr bwMode="auto">
          <a:xfrm>
            <a:off x="4225925" y="3578225"/>
            <a:ext cx="19050" cy="19050"/>
          </a:xfrm>
          <a:prstGeom prst="rect">
            <a:avLst/>
          </a:prstGeom>
          <a:solidFill>
            <a:schemeClr val="bg1"/>
          </a:solidFill>
          <a:ln w="9525">
            <a:solidFill>
              <a:schemeClr val="bg1"/>
            </a:solidFill>
            <a:miter lim="800000"/>
            <a:headEnd/>
            <a:tailEnd/>
          </a:ln>
        </p:spPr>
        <p:txBody>
          <a:bodyPr/>
          <a:lstStyle/>
          <a:p>
            <a:endParaRPr lang="en-US"/>
          </a:p>
        </p:txBody>
      </p:sp>
      <p:sp>
        <p:nvSpPr>
          <p:cNvPr id="224534" name="Rectangle 278"/>
          <p:cNvSpPr>
            <a:spLocks noChangeArrowheads="1"/>
          </p:cNvSpPr>
          <p:nvPr/>
        </p:nvSpPr>
        <p:spPr bwMode="auto">
          <a:xfrm>
            <a:off x="4225925" y="3578225"/>
            <a:ext cx="19050" cy="19050"/>
          </a:xfrm>
          <a:prstGeom prst="rect">
            <a:avLst/>
          </a:prstGeom>
          <a:noFill/>
          <a:ln w="0">
            <a:solidFill>
              <a:schemeClr val="bg1"/>
            </a:solidFill>
            <a:miter lim="800000"/>
            <a:headEnd/>
            <a:tailEnd/>
          </a:ln>
        </p:spPr>
        <p:txBody>
          <a:bodyPr/>
          <a:lstStyle/>
          <a:p>
            <a:endParaRPr lang="en-US"/>
          </a:p>
        </p:txBody>
      </p:sp>
      <p:sp>
        <p:nvSpPr>
          <p:cNvPr id="224535" name="Line 279"/>
          <p:cNvSpPr>
            <a:spLocks noChangeShapeType="1"/>
          </p:cNvSpPr>
          <p:nvPr/>
        </p:nvSpPr>
        <p:spPr bwMode="auto">
          <a:xfrm>
            <a:off x="4235450" y="3406775"/>
            <a:ext cx="1588" cy="361950"/>
          </a:xfrm>
          <a:prstGeom prst="line">
            <a:avLst/>
          </a:prstGeom>
          <a:noFill/>
          <a:ln w="0">
            <a:solidFill>
              <a:schemeClr val="bg1"/>
            </a:solidFill>
            <a:round/>
            <a:headEnd/>
            <a:tailEnd/>
          </a:ln>
        </p:spPr>
        <p:txBody>
          <a:bodyPr/>
          <a:lstStyle/>
          <a:p>
            <a:endParaRPr lang="en-GB"/>
          </a:p>
        </p:txBody>
      </p:sp>
      <p:sp>
        <p:nvSpPr>
          <p:cNvPr id="224536" name="Rectangle 280"/>
          <p:cNvSpPr>
            <a:spLocks noChangeArrowheads="1"/>
          </p:cNvSpPr>
          <p:nvPr/>
        </p:nvSpPr>
        <p:spPr bwMode="auto">
          <a:xfrm>
            <a:off x="4368800" y="3425825"/>
            <a:ext cx="19050" cy="9525"/>
          </a:xfrm>
          <a:prstGeom prst="rect">
            <a:avLst/>
          </a:prstGeom>
          <a:solidFill>
            <a:srgbClr val="1A1B1C"/>
          </a:solidFill>
          <a:ln w="9525">
            <a:solidFill>
              <a:schemeClr val="bg1"/>
            </a:solidFill>
            <a:miter lim="800000"/>
            <a:headEnd/>
            <a:tailEnd/>
          </a:ln>
        </p:spPr>
        <p:txBody>
          <a:bodyPr/>
          <a:lstStyle/>
          <a:p>
            <a:endParaRPr lang="en-US"/>
          </a:p>
        </p:txBody>
      </p:sp>
      <p:sp>
        <p:nvSpPr>
          <p:cNvPr id="224537" name="Rectangle 281"/>
          <p:cNvSpPr>
            <a:spLocks noChangeArrowheads="1"/>
          </p:cNvSpPr>
          <p:nvPr/>
        </p:nvSpPr>
        <p:spPr bwMode="auto">
          <a:xfrm>
            <a:off x="4368800" y="3425825"/>
            <a:ext cx="19050" cy="9525"/>
          </a:xfrm>
          <a:prstGeom prst="rect">
            <a:avLst/>
          </a:prstGeom>
          <a:solidFill>
            <a:schemeClr val="bg1"/>
          </a:solidFill>
          <a:ln w="0">
            <a:solidFill>
              <a:schemeClr val="bg1"/>
            </a:solidFill>
            <a:miter lim="800000"/>
            <a:headEnd/>
            <a:tailEnd/>
          </a:ln>
        </p:spPr>
        <p:txBody>
          <a:bodyPr/>
          <a:lstStyle/>
          <a:p>
            <a:endParaRPr lang="en-US"/>
          </a:p>
        </p:txBody>
      </p:sp>
      <p:sp>
        <p:nvSpPr>
          <p:cNvPr id="224538" name="Line 282"/>
          <p:cNvSpPr>
            <a:spLocks noChangeShapeType="1"/>
          </p:cNvSpPr>
          <p:nvPr/>
        </p:nvSpPr>
        <p:spPr bwMode="auto">
          <a:xfrm>
            <a:off x="4378325" y="3282950"/>
            <a:ext cx="1588" cy="295275"/>
          </a:xfrm>
          <a:prstGeom prst="line">
            <a:avLst/>
          </a:prstGeom>
          <a:noFill/>
          <a:ln w="0">
            <a:solidFill>
              <a:schemeClr val="bg1"/>
            </a:solidFill>
            <a:round/>
            <a:headEnd/>
            <a:tailEnd/>
          </a:ln>
        </p:spPr>
        <p:txBody>
          <a:bodyPr/>
          <a:lstStyle/>
          <a:p>
            <a:endParaRPr lang="en-GB"/>
          </a:p>
        </p:txBody>
      </p:sp>
      <p:sp>
        <p:nvSpPr>
          <p:cNvPr id="224539" name="Rectangle 283"/>
          <p:cNvSpPr>
            <a:spLocks noChangeArrowheads="1"/>
          </p:cNvSpPr>
          <p:nvPr/>
        </p:nvSpPr>
        <p:spPr bwMode="auto">
          <a:xfrm>
            <a:off x="4502150" y="3292475"/>
            <a:ext cx="9525" cy="19050"/>
          </a:xfrm>
          <a:prstGeom prst="rect">
            <a:avLst/>
          </a:prstGeom>
          <a:solidFill>
            <a:srgbClr val="1A1B1C"/>
          </a:solidFill>
          <a:ln w="9525">
            <a:solidFill>
              <a:schemeClr val="bg1"/>
            </a:solidFill>
            <a:miter lim="800000"/>
            <a:headEnd/>
            <a:tailEnd/>
          </a:ln>
        </p:spPr>
        <p:txBody>
          <a:bodyPr/>
          <a:lstStyle/>
          <a:p>
            <a:endParaRPr lang="en-US"/>
          </a:p>
        </p:txBody>
      </p:sp>
      <p:sp>
        <p:nvSpPr>
          <p:cNvPr id="224540" name="Rectangle 284"/>
          <p:cNvSpPr>
            <a:spLocks noChangeArrowheads="1"/>
          </p:cNvSpPr>
          <p:nvPr/>
        </p:nvSpPr>
        <p:spPr bwMode="auto">
          <a:xfrm>
            <a:off x="4502150" y="3292475"/>
            <a:ext cx="9525" cy="19050"/>
          </a:xfrm>
          <a:prstGeom prst="rect">
            <a:avLst/>
          </a:prstGeom>
          <a:noFill/>
          <a:ln w="0">
            <a:solidFill>
              <a:schemeClr val="bg1"/>
            </a:solidFill>
            <a:miter lim="800000"/>
            <a:headEnd/>
            <a:tailEnd/>
          </a:ln>
        </p:spPr>
        <p:txBody>
          <a:bodyPr/>
          <a:lstStyle/>
          <a:p>
            <a:endParaRPr lang="en-US"/>
          </a:p>
        </p:txBody>
      </p:sp>
      <p:sp>
        <p:nvSpPr>
          <p:cNvPr id="224541" name="Line 285"/>
          <p:cNvSpPr>
            <a:spLocks noChangeShapeType="1"/>
          </p:cNvSpPr>
          <p:nvPr/>
        </p:nvSpPr>
        <p:spPr bwMode="auto">
          <a:xfrm>
            <a:off x="4502150" y="3168650"/>
            <a:ext cx="1588" cy="276225"/>
          </a:xfrm>
          <a:prstGeom prst="line">
            <a:avLst/>
          </a:prstGeom>
          <a:noFill/>
          <a:ln w="0">
            <a:solidFill>
              <a:schemeClr val="bg1"/>
            </a:solidFill>
            <a:round/>
            <a:headEnd/>
            <a:tailEnd/>
          </a:ln>
        </p:spPr>
        <p:txBody>
          <a:bodyPr/>
          <a:lstStyle/>
          <a:p>
            <a:endParaRPr lang="en-GB"/>
          </a:p>
        </p:txBody>
      </p:sp>
      <p:sp>
        <p:nvSpPr>
          <p:cNvPr id="224542" name="Rectangle 286"/>
          <p:cNvSpPr>
            <a:spLocks noChangeArrowheads="1"/>
          </p:cNvSpPr>
          <p:nvPr/>
        </p:nvSpPr>
        <p:spPr bwMode="auto">
          <a:xfrm>
            <a:off x="4625975" y="3140075"/>
            <a:ext cx="19050" cy="19050"/>
          </a:xfrm>
          <a:prstGeom prst="rect">
            <a:avLst/>
          </a:prstGeom>
          <a:solidFill>
            <a:srgbClr val="1A1B1C"/>
          </a:solidFill>
          <a:ln w="9525">
            <a:solidFill>
              <a:schemeClr val="bg1"/>
            </a:solidFill>
            <a:miter lim="800000"/>
            <a:headEnd/>
            <a:tailEnd/>
          </a:ln>
        </p:spPr>
        <p:txBody>
          <a:bodyPr/>
          <a:lstStyle/>
          <a:p>
            <a:endParaRPr lang="en-US"/>
          </a:p>
        </p:txBody>
      </p:sp>
      <p:sp>
        <p:nvSpPr>
          <p:cNvPr id="224543" name="Rectangle 287"/>
          <p:cNvSpPr>
            <a:spLocks noChangeArrowheads="1"/>
          </p:cNvSpPr>
          <p:nvPr/>
        </p:nvSpPr>
        <p:spPr bwMode="auto">
          <a:xfrm>
            <a:off x="4625975" y="3140075"/>
            <a:ext cx="19050" cy="19050"/>
          </a:xfrm>
          <a:prstGeom prst="rect">
            <a:avLst/>
          </a:prstGeom>
          <a:solidFill>
            <a:schemeClr val="bg1"/>
          </a:solidFill>
          <a:ln w="0">
            <a:solidFill>
              <a:schemeClr val="bg1"/>
            </a:solidFill>
            <a:miter lim="800000"/>
            <a:headEnd/>
            <a:tailEnd/>
          </a:ln>
        </p:spPr>
        <p:txBody>
          <a:bodyPr/>
          <a:lstStyle/>
          <a:p>
            <a:endParaRPr lang="en-US"/>
          </a:p>
        </p:txBody>
      </p:sp>
      <p:sp>
        <p:nvSpPr>
          <p:cNvPr id="224544" name="Line 288"/>
          <p:cNvSpPr>
            <a:spLocks noChangeShapeType="1"/>
          </p:cNvSpPr>
          <p:nvPr/>
        </p:nvSpPr>
        <p:spPr bwMode="auto">
          <a:xfrm>
            <a:off x="4635500" y="3025775"/>
            <a:ext cx="1588" cy="247650"/>
          </a:xfrm>
          <a:prstGeom prst="line">
            <a:avLst/>
          </a:prstGeom>
          <a:noFill/>
          <a:ln w="0">
            <a:solidFill>
              <a:schemeClr val="bg1"/>
            </a:solidFill>
            <a:round/>
            <a:headEnd/>
            <a:tailEnd/>
          </a:ln>
        </p:spPr>
        <p:txBody>
          <a:bodyPr/>
          <a:lstStyle/>
          <a:p>
            <a:endParaRPr lang="en-GB"/>
          </a:p>
        </p:txBody>
      </p:sp>
      <p:sp>
        <p:nvSpPr>
          <p:cNvPr id="224545" name="Rectangle 289"/>
          <p:cNvSpPr>
            <a:spLocks noChangeArrowheads="1"/>
          </p:cNvSpPr>
          <p:nvPr/>
        </p:nvSpPr>
        <p:spPr bwMode="auto">
          <a:xfrm>
            <a:off x="4740275" y="3092450"/>
            <a:ext cx="19050" cy="9525"/>
          </a:xfrm>
          <a:prstGeom prst="rect">
            <a:avLst/>
          </a:prstGeom>
          <a:solidFill>
            <a:srgbClr val="1A1B1C"/>
          </a:solidFill>
          <a:ln w="9525">
            <a:solidFill>
              <a:schemeClr val="bg1"/>
            </a:solidFill>
            <a:miter lim="800000"/>
            <a:headEnd/>
            <a:tailEnd/>
          </a:ln>
        </p:spPr>
        <p:txBody>
          <a:bodyPr/>
          <a:lstStyle/>
          <a:p>
            <a:endParaRPr lang="en-US"/>
          </a:p>
        </p:txBody>
      </p:sp>
      <p:sp>
        <p:nvSpPr>
          <p:cNvPr id="224546" name="Rectangle 290"/>
          <p:cNvSpPr>
            <a:spLocks noChangeArrowheads="1"/>
          </p:cNvSpPr>
          <p:nvPr/>
        </p:nvSpPr>
        <p:spPr bwMode="auto">
          <a:xfrm>
            <a:off x="4740275" y="3092450"/>
            <a:ext cx="19050" cy="9525"/>
          </a:xfrm>
          <a:prstGeom prst="rect">
            <a:avLst/>
          </a:prstGeom>
          <a:noFill/>
          <a:ln w="0">
            <a:solidFill>
              <a:schemeClr val="bg1"/>
            </a:solidFill>
            <a:miter lim="800000"/>
            <a:headEnd/>
            <a:tailEnd/>
          </a:ln>
        </p:spPr>
        <p:txBody>
          <a:bodyPr/>
          <a:lstStyle/>
          <a:p>
            <a:endParaRPr lang="en-US"/>
          </a:p>
        </p:txBody>
      </p:sp>
      <p:sp>
        <p:nvSpPr>
          <p:cNvPr id="224547" name="Line 291"/>
          <p:cNvSpPr>
            <a:spLocks noChangeShapeType="1"/>
          </p:cNvSpPr>
          <p:nvPr/>
        </p:nvSpPr>
        <p:spPr bwMode="auto">
          <a:xfrm>
            <a:off x="4749800" y="2959100"/>
            <a:ext cx="1588" cy="276225"/>
          </a:xfrm>
          <a:prstGeom prst="line">
            <a:avLst/>
          </a:prstGeom>
          <a:noFill/>
          <a:ln w="0">
            <a:solidFill>
              <a:schemeClr val="bg1"/>
            </a:solidFill>
            <a:round/>
            <a:headEnd/>
            <a:tailEnd/>
          </a:ln>
        </p:spPr>
        <p:txBody>
          <a:bodyPr/>
          <a:lstStyle/>
          <a:p>
            <a:endParaRPr lang="en-GB"/>
          </a:p>
        </p:txBody>
      </p:sp>
      <p:sp>
        <p:nvSpPr>
          <p:cNvPr id="224548" name="Rectangle 292"/>
          <p:cNvSpPr>
            <a:spLocks noChangeArrowheads="1"/>
          </p:cNvSpPr>
          <p:nvPr/>
        </p:nvSpPr>
        <p:spPr bwMode="auto">
          <a:xfrm>
            <a:off x="4845050" y="2930525"/>
            <a:ext cx="9525" cy="19050"/>
          </a:xfrm>
          <a:prstGeom prst="rect">
            <a:avLst/>
          </a:prstGeom>
          <a:solidFill>
            <a:srgbClr val="1A1B1C"/>
          </a:solidFill>
          <a:ln w="9525">
            <a:solidFill>
              <a:schemeClr val="bg1"/>
            </a:solidFill>
            <a:miter lim="800000"/>
            <a:headEnd/>
            <a:tailEnd/>
          </a:ln>
        </p:spPr>
        <p:txBody>
          <a:bodyPr/>
          <a:lstStyle/>
          <a:p>
            <a:endParaRPr lang="en-US"/>
          </a:p>
        </p:txBody>
      </p:sp>
      <p:sp>
        <p:nvSpPr>
          <p:cNvPr id="224549" name="Rectangle 293"/>
          <p:cNvSpPr>
            <a:spLocks noChangeArrowheads="1"/>
          </p:cNvSpPr>
          <p:nvPr/>
        </p:nvSpPr>
        <p:spPr bwMode="auto">
          <a:xfrm>
            <a:off x="4845050" y="2930525"/>
            <a:ext cx="9525" cy="19050"/>
          </a:xfrm>
          <a:prstGeom prst="rect">
            <a:avLst/>
          </a:prstGeom>
          <a:noFill/>
          <a:ln w="0">
            <a:solidFill>
              <a:schemeClr val="bg1"/>
            </a:solidFill>
            <a:miter lim="800000"/>
            <a:headEnd/>
            <a:tailEnd/>
          </a:ln>
        </p:spPr>
        <p:txBody>
          <a:bodyPr/>
          <a:lstStyle/>
          <a:p>
            <a:endParaRPr lang="en-US"/>
          </a:p>
        </p:txBody>
      </p:sp>
      <p:sp>
        <p:nvSpPr>
          <p:cNvPr id="224550" name="Line 294"/>
          <p:cNvSpPr>
            <a:spLocks noChangeShapeType="1"/>
          </p:cNvSpPr>
          <p:nvPr/>
        </p:nvSpPr>
        <p:spPr bwMode="auto">
          <a:xfrm>
            <a:off x="4845050" y="2787650"/>
            <a:ext cx="1588" cy="295275"/>
          </a:xfrm>
          <a:prstGeom prst="line">
            <a:avLst/>
          </a:prstGeom>
          <a:noFill/>
          <a:ln w="0">
            <a:solidFill>
              <a:schemeClr val="bg1"/>
            </a:solidFill>
            <a:round/>
            <a:headEnd/>
            <a:tailEnd/>
          </a:ln>
        </p:spPr>
        <p:txBody>
          <a:bodyPr/>
          <a:lstStyle/>
          <a:p>
            <a:endParaRPr lang="en-GB"/>
          </a:p>
        </p:txBody>
      </p:sp>
      <p:sp>
        <p:nvSpPr>
          <p:cNvPr id="224551" name="Rectangle 295"/>
          <p:cNvSpPr>
            <a:spLocks noChangeArrowheads="1"/>
          </p:cNvSpPr>
          <p:nvPr/>
        </p:nvSpPr>
        <p:spPr bwMode="auto">
          <a:xfrm>
            <a:off x="4940300" y="279717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52" name="Rectangle 296"/>
          <p:cNvSpPr>
            <a:spLocks noChangeArrowheads="1"/>
          </p:cNvSpPr>
          <p:nvPr/>
        </p:nvSpPr>
        <p:spPr bwMode="auto">
          <a:xfrm>
            <a:off x="4940300" y="2797175"/>
            <a:ext cx="9525" cy="9525"/>
          </a:xfrm>
          <a:prstGeom prst="rect">
            <a:avLst/>
          </a:prstGeom>
          <a:noFill/>
          <a:ln w="0">
            <a:solidFill>
              <a:schemeClr val="bg1"/>
            </a:solidFill>
            <a:miter lim="800000"/>
            <a:headEnd/>
            <a:tailEnd/>
          </a:ln>
        </p:spPr>
        <p:txBody>
          <a:bodyPr/>
          <a:lstStyle/>
          <a:p>
            <a:endParaRPr lang="en-US"/>
          </a:p>
        </p:txBody>
      </p:sp>
      <p:sp>
        <p:nvSpPr>
          <p:cNvPr id="224553" name="Line 297"/>
          <p:cNvSpPr>
            <a:spLocks noChangeShapeType="1"/>
          </p:cNvSpPr>
          <p:nvPr/>
        </p:nvSpPr>
        <p:spPr bwMode="auto">
          <a:xfrm>
            <a:off x="4949825" y="2635250"/>
            <a:ext cx="1588" cy="333375"/>
          </a:xfrm>
          <a:prstGeom prst="line">
            <a:avLst/>
          </a:prstGeom>
          <a:noFill/>
          <a:ln w="0">
            <a:solidFill>
              <a:schemeClr val="bg1"/>
            </a:solidFill>
            <a:round/>
            <a:headEnd/>
            <a:tailEnd/>
          </a:ln>
        </p:spPr>
        <p:txBody>
          <a:bodyPr/>
          <a:lstStyle/>
          <a:p>
            <a:endParaRPr lang="en-GB"/>
          </a:p>
        </p:txBody>
      </p:sp>
      <p:sp>
        <p:nvSpPr>
          <p:cNvPr id="224554" name="Rectangle 298"/>
          <p:cNvSpPr>
            <a:spLocks noChangeArrowheads="1"/>
          </p:cNvSpPr>
          <p:nvPr/>
        </p:nvSpPr>
        <p:spPr bwMode="auto">
          <a:xfrm>
            <a:off x="5121275" y="2863850"/>
            <a:ext cx="19050" cy="19050"/>
          </a:xfrm>
          <a:prstGeom prst="rect">
            <a:avLst/>
          </a:prstGeom>
          <a:solidFill>
            <a:srgbClr val="1A1B1C"/>
          </a:solidFill>
          <a:ln w="9525">
            <a:solidFill>
              <a:schemeClr val="bg1"/>
            </a:solidFill>
            <a:miter lim="800000"/>
            <a:headEnd/>
            <a:tailEnd/>
          </a:ln>
        </p:spPr>
        <p:txBody>
          <a:bodyPr/>
          <a:lstStyle/>
          <a:p>
            <a:endParaRPr lang="en-US"/>
          </a:p>
        </p:txBody>
      </p:sp>
      <p:sp>
        <p:nvSpPr>
          <p:cNvPr id="224555" name="Rectangle 299"/>
          <p:cNvSpPr>
            <a:spLocks noChangeArrowheads="1"/>
          </p:cNvSpPr>
          <p:nvPr/>
        </p:nvSpPr>
        <p:spPr bwMode="auto">
          <a:xfrm>
            <a:off x="5121275" y="2863850"/>
            <a:ext cx="19050" cy="19050"/>
          </a:xfrm>
          <a:prstGeom prst="rect">
            <a:avLst/>
          </a:prstGeom>
          <a:solidFill>
            <a:schemeClr val="bg1"/>
          </a:solidFill>
          <a:ln w="0">
            <a:solidFill>
              <a:schemeClr val="bg1"/>
            </a:solidFill>
            <a:miter lim="800000"/>
            <a:headEnd/>
            <a:tailEnd/>
          </a:ln>
        </p:spPr>
        <p:txBody>
          <a:bodyPr/>
          <a:lstStyle/>
          <a:p>
            <a:endParaRPr lang="en-US"/>
          </a:p>
        </p:txBody>
      </p:sp>
      <p:sp>
        <p:nvSpPr>
          <p:cNvPr id="224556" name="Line 300"/>
          <p:cNvSpPr>
            <a:spLocks noChangeShapeType="1"/>
          </p:cNvSpPr>
          <p:nvPr/>
        </p:nvSpPr>
        <p:spPr bwMode="auto">
          <a:xfrm>
            <a:off x="5130800" y="2730500"/>
            <a:ext cx="1588" cy="285750"/>
          </a:xfrm>
          <a:prstGeom prst="line">
            <a:avLst/>
          </a:prstGeom>
          <a:noFill/>
          <a:ln w="0">
            <a:solidFill>
              <a:schemeClr val="bg1"/>
            </a:solidFill>
            <a:round/>
            <a:headEnd/>
            <a:tailEnd/>
          </a:ln>
        </p:spPr>
        <p:txBody>
          <a:bodyPr/>
          <a:lstStyle/>
          <a:p>
            <a:endParaRPr lang="en-GB"/>
          </a:p>
        </p:txBody>
      </p:sp>
      <p:sp>
        <p:nvSpPr>
          <p:cNvPr id="224557" name="Line 301"/>
          <p:cNvSpPr>
            <a:spLocks noChangeShapeType="1"/>
          </p:cNvSpPr>
          <p:nvPr/>
        </p:nvSpPr>
        <p:spPr bwMode="auto">
          <a:xfrm>
            <a:off x="3892550" y="3749675"/>
            <a:ext cx="1588" cy="1588"/>
          </a:xfrm>
          <a:prstGeom prst="line">
            <a:avLst/>
          </a:prstGeom>
          <a:noFill/>
          <a:ln w="0">
            <a:solidFill>
              <a:schemeClr val="bg1"/>
            </a:solidFill>
            <a:round/>
            <a:headEnd/>
            <a:tailEnd/>
          </a:ln>
        </p:spPr>
        <p:txBody>
          <a:bodyPr/>
          <a:lstStyle/>
          <a:p>
            <a:endParaRPr lang="en-GB"/>
          </a:p>
        </p:txBody>
      </p:sp>
      <p:sp>
        <p:nvSpPr>
          <p:cNvPr id="224558" name="Line 302"/>
          <p:cNvSpPr>
            <a:spLocks noChangeShapeType="1"/>
          </p:cNvSpPr>
          <p:nvPr/>
        </p:nvSpPr>
        <p:spPr bwMode="auto">
          <a:xfrm>
            <a:off x="5226050" y="2720975"/>
            <a:ext cx="1588" cy="1588"/>
          </a:xfrm>
          <a:prstGeom prst="line">
            <a:avLst/>
          </a:prstGeom>
          <a:noFill/>
          <a:ln w="0">
            <a:solidFill>
              <a:schemeClr val="bg1"/>
            </a:solidFill>
            <a:round/>
            <a:headEnd/>
            <a:tailEnd/>
          </a:ln>
        </p:spPr>
        <p:txBody>
          <a:bodyPr/>
          <a:lstStyle/>
          <a:p>
            <a:endParaRPr lang="en-GB"/>
          </a:p>
        </p:txBody>
      </p:sp>
      <p:sp>
        <p:nvSpPr>
          <p:cNvPr id="224559" name="Rectangle 303"/>
          <p:cNvSpPr>
            <a:spLocks noChangeArrowheads="1"/>
          </p:cNvSpPr>
          <p:nvPr/>
        </p:nvSpPr>
        <p:spPr bwMode="auto">
          <a:xfrm>
            <a:off x="3844925" y="4349750"/>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60" name="Rectangle 304"/>
          <p:cNvSpPr>
            <a:spLocks noChangeArrowheads="1"/>
          </p:cNvSpPr>
          <p:nvPr/>
        </p:nvSpPr>
        <p:spPr bwMode="auto">
          <a:xfrm>
            <a:off x="3844925" y="4349750"/>
            <a:ext cx="9525" cy="9525"/>
          </a:xfrm>
          <a:prstGeom prst="rect">
            <a:avLst/>
          </a:prstGeom>
          <a:noFill/>
          <a:ln w="0">
            <a:solidFill>
              <a:schemeClr val="bg1"/>
            </a:solidFill>
            <a:miter lim="800000"/>
            <a:headEnd/>
            <a:tailEnd/>
          </a:ln>
        </p:spPr>
        <p:txBody>
          <a:bodyPr/>
          <a:lstStyle/>
          <a:p>
            <a:endParaRPr lang="en-US"/>
          </a:p>
        </p:txBody>
      </p:sp>
      <p:sp>
        <p:nvSpPr>
          <p:cNvPr id="224561" name="Line 305"/>
          <p:cNvSpPr>
            <a:spLocks noChangeShapeType="1"/>
          </p:cNvSpPr>
          <p:nvPr/>
        </p:nvSpPr>
        <p:spPr bwMode="auto">
          <a:xfrm>
            <a:off x="3844925" y="4073525"/>
            <a:ext cx="1588" cy="552450"/>
          </a:xfrm>
          <a:prstGeom prst="line">
            <a:avLst/>
          </a:prstGeom>
          <a:noFill/>
          <a:ln w="0">
            <a:solidFill>
              <a:schemeClr val="bg1"/>
            </a:solidFill>
            <a:round/>
            <a:headEnd/>
            <a:tailEnd/>
          </a:ln>
        </p:spPr>
        <p:txBody>
          <a:bodyPr/>
          <a:lstStyle/>
          <a:p>
            <a:endParaRPr lang="en-GB"/>
          </a:p>
        </p:txBody>
      </p:sp>
      <p:sp>
        <p:nvSpPr>
          <p:cNvPr id="224562" name="Rectangle 306"/>
          <p:cNvSpPr>
            <a:spLocks noChangeArrowheads="1"/>
          </p:cNvSpPr>
          <p:nvPr/>
        </p:nvSpPr>
        <p:spPr bwMode="auto">
          <a:xfrm>
            <a:off x="4054475" y="4016375"/>
            <a:ext cx="9525" cy="19050"/>
          </a:xfrm>
          <a:prstGeom prst="rect">
            <a:avLst/>
          </a:prstGeom>
          <a:solidFill>
            <a:srgbClr val="1A1B1C"/>
          </a:solidFill>
          <a:ln w="9525">
            <a:solidFill>
              <a:schemeClr val="bg1"/>
            </a:solidFill>
            <a:miter lim="800000"/>
            <a:headEnd/>
            <a:tailEnd/>
          </a:ln>
        </p:spPr>
        <p:txBody>
          <a:bodyPr/>
          <a:lstStyle/>
          <a:p>
            <a:endParaRPr lang="en-US"/>
          </a:p>
        </p:txBody>
      </p:sp>
      <p:sp>
        <p:nvSpPr>
          <p:cNvPr id="224563" name="Rectangle 307"/>
          <p:cNvSpPr>
            <a:spLocks noChangeArrowheads="1"/>
          </p:cNvSpPr>
          <p:nvPr/>
        </p:nvSpPr>
        <p:spPr bwMode="auto">
          <a:xfrm>
            <a:off x="4054475" y="4016375"/>
            <a:ext cx="9525" cy="19050"/>
          </a:xfrm>
          <a:prstGeom prst="rect">
            <a:avLst/>
          </a:prstGeom>
          <a:solidFill>
            <a:schemeClr val="bg1"/>
          </a:solidFill>
          <a:ln w="0">
            <a:solidFill>
              <a:schemeClr val="bg1"/>
            </a:solidFill>
            <a:miter lim="800000"/>
            <a:headEnd/>
            <a:tailEnd/>
          </a:ln>
        </p:spPr>
        <p:txBody>
          <a:bodyPr/>
          <a:lstStyle/>
          <a:p>
            <a:endParaRPr lang="en-US"/>
          </a:p>
        </p:txBody>
      </p:sp>
      <p:sp>
        <p:nvSpPr>
          <p:cNvPr id="224564" name="Line 308"/>
          <p:cNvSpPr>
            <a:spLocks noChangeShapeType="1"/>
          </p:cNvSpPr>
          <p:nvPr/>
        </p:nvSpPr>
        <p:spPr bwMode="auto">
          <a:xfrm>
            <a:off x="4054475" y="3863975"/>
            <a:ext cx="1588" cy="323850"/>
          </a:xfrm>
          <a:prstGeom prst="line">
            <a:avLst/>
          </a:prstGeom>
          <a:noFill/>
          <a:ln w="0">
            <a:solidFill>
              <a:schemeClr val="bg1"/>
            </a:solidFill>
            <a:round/>
            <a:headEnd/>
            <a:tailEnd/>
          </a:ln>
        </p:spPr>
        <p:txBody>
          <a:bodyPr/>
          <a:lstStyle/>
          <a:p>
            <a:endParaRPr lang="en-GB"/>
          </a:p>
        </p:txBody>
      </p:sp>
      <p:sp>
        <p:nvSpPr>
          <p:cNvPr id="224565" name="Rectangle 309"/>
          <p:cNvSpPr>
            <a:spLocks noChangeArrowheads="1"/>
          </p:cNvSpPr>
          <p:nvPr/>
        </p:nvSpPr>
        <p:spPr bwMode="auto">
          <a:xfrm>
            <a:off x="4206875" y="4044950"/>
            <a:ext cx="9525" cy="19050"/>
          </a:xfrm>
          <a:prstGeom prst="rect">
            <a:avLst/>
          </a:prstGeom>
          <a:solidFill>
            <a:srgbClr val="1A1B1C"/>
          </a:solidFill>
          <a:ln w="9525">
            <a:solidFill>
              <a:schemeClr val="bg1"/>
            </a:solidFill>
            <a:miter lim="800000"/>
            <a:headEnd/>
            <a:tailEnd/>
          </a:ln>
        </p:spPr>
        <p:txBody>
          <a:bodyPr/>
          <a:lstStyle/>
          <a:p>
            <a:endParaRPr lang="en-US"/>
          </a:p>
        </p:txBody>
      </p:sp>
      <p:sp>
        <p:nvSpPr>
          <p:cNvPr id="224566" name="Rectangle 310"/>
          <p:cNvSpPr>
            <a:spLocks noChangeArrowheads="1"/>
          </p:cNvSpPr>
          <p:nvPr/>
        </p:nvSpPr>
        <p:spPr bwMode="auto">
          <a:xfrm>
            <a:off x="4206875" y="4044950"/>
            <a:ext cx="9525" cy="19050"/>
          </a:xfrm>
          <a:prstGeom prst="rect">
            <a:avLst/>
          </a:prstGeom>
          <a:solidFill>
            <a:schemeClr val="bg1"/>
          </a:solidFill>
          <a:ln w="0">
            <a:solidFill>
              <a:schemeClr val="bg1"/>
            </a:solidFill>
            <a:miter lim="800000"/>
            <a:headEnd/>
            <a:tailEnd/>
          </a:ln>
        </p:spPr>
        <p:txBody>
          <a:bodyPr/>
          <a:lstStyle/>
          <a:p>
            <a:endParaRPr lang="en-US"/>
          </a:p>
        </p:txBody>
      </p:sp>
      <p:sp>
        <p:nvSpPr>
          <p:cNvPr id="224567" name="Line 311"/>
          <p:cNvSpPr>
            <a:spLocks noChangeShapeType="1"/>
          </p:cNvSpPr>
          <p:nvPr/>
        </p:nvSpPr>
        <p:spPr bwMode="auto">
          <a:xfrm>
            <a:off x="4216400" y="3921125"/>
            <a:ext cx="1588" cy="276225"/>
          </a:xfrm>
          <a:prstGeom prst="line">
            <a:avLst/>
          </a:prstGeom>
          <a:noFill/>
          <a:ln w="0">
            <a:solidFill>
              <a:schemeClr val="bg1"/>
            </a:solidFill>
            <a:round/>
            <a:headEnd/>
            <a:tailEnd/>
          </a:ln>
        </p:spPr>
        <p:txBody>
          <a:bodyPr/>
          <a:lstStyle/>
          <a:p>
            <a:endParaRPr lang="en-GB"/>
          </a:p>
        </p:txBody>
      </p:sp>
      <p:sp>
        <p:nvSpPr>
          <p:cNvPr id="224568" name="Rectangle 312"/>
          <p:cNvSpPr>
            <a:spLocks noChangeArrowheads="1"/>
          </p:cNvSpPr>
          <p:nvPr/>
        </p:nvSpPr>
        <p:spPr bwMode="auto">
          <a:xfrm>
            <a:off x="4349750" y="3968750"/>
            <a:ext cx="19050" cy="19050"/>
          </a:xfrm>
          <a:prstGeom prst="rect">
            <a:avLst/>
          </a:prstGeom>
          <a:solidFill>
            <a:srgbClr val="1A1B1C"/>
          </a:solidFill>
          <a:ln w="9525">
            <a:solidFill>
              <a:schemeClr val="bg1"/>
            </a:solidFill>
            <a:miter lim="800000"/>
            <a:headEnd/>
            <a:tailEnd/>
          </a:ln>
        </p:spPr>
        <p:txBody>
          <a:bodyPr/>
          <a:lstStyle/>
          <a:p>
            <a:endParaRPr lang="en-US"/>
          </a:p>
        </p:txBody>
      </p:sp>
      <p:sp>
        <p:nvSpPr>
          <p:cNvPr id="224569" name="Rectangle 313"/>
          <p:cNvSpPr>
            <a:spLocks noChangeArrowheads="1"/>
          </p:cNvSpPr>
          <p:nvPr/>
        </p:nvSpPr>
        <p:spPr bwMode="auto">
          <a:xfrm>
            <a:off x="4349750" y="3968750"/>
            <a:ext cx="19050" cy="19050"/>
          </a:xfrm>
          <a:prstGeom prst="rect">
            <a:avLst/>
          </a:prstGeom>
          <a:solidFill>
            <a:schemeClr val="bg1"/>
          </a:solidFill>
          <a:ln w="0">
            <a:solidFill>
              <a:schemeClr val="bg1"/>
            </a:solidFill>
            <a:miter lim="800000"/>
            <a:headEnd/>
            <a:tailEnd/>
          </a:ln>
        </p:spPr>
        <p:txBody>
          <a:bodyPr/>
          <a:lstStyle/>
          <a:p>
            <a:endParaRPr lang="en-US"/>
          </a:p>
        </p:txBody>
      </p:sp>
      <p:sp>
        <p:nvSpPr>
          <p:cNvPr id="224570" name="Line 314"/>
          <p:cNvSpPr>
            <a:spLocks noChangeShapeType="1"/>
          </p:cNvSpPr>
          <p:nvPr/>
        </p:nvSpPr>
        <p:spPr bwMode="auto">
          <a:xfrm>
            <a:off x="4359275" y="3844925"/>
            <a:ext cx="1588" cy="257175"/>
          </a:xfrm>
          <a:prstGeom prst="line">
            <a:avLst/>
          </a:prstGeom>
          <a:noFill/>
          <a:ln w="0">
            <a:solidFill>
              <a:schemeClr val="bg1"/>
            </a:solidFill>
            <a:round/>
            <a:headEnd/>
            <a:tailEnd/>
          </a:ln>
        </p:spPr>
        <p:txBody>
          <a:bodyPr/>
          <a:lstStyle/>
          <a:p>
            <a:endParaRPr lang="en-GB"/>
          </a:p>
        </p:txBody>
      </p:sp>
      <p:sp>
        <p:nvSpPr>
          <p:cNvPr id="224571" name="Rectangle 315"/>
          <p:cNvSpPr>
            <a:spLocks noChangeArrowheads="1"/>
          </p:cNvSpPr>
          <p:nvPr/>
        </p:nvSpPr>
        <p:spPr bwMode="auto">
          <a:xfrm>
            <a:off x="4492625" y="3759200"/>
            <a:ext cx="9525" cy="19050"/>
          </a:xfrm>
          <a:prstGeom prst="rect">
            <a:avLst/>
          </a:prstGeom>
          <a:solidFill>
            <a:srgbClr val="1A1B1C"/>
          </a:solidFill>
          <a:ln w="9525">
            <a:solidFill>
              <a:schemeClr val="bg1"/>
            </a:solidFill>
            <a:miter lim="800000"/>
            <a:headEnd/>
            <a:tailEnd/>
          </a:ln>
        </p:spPr>
        <p:txBody>
          <a:bodyPr/>
          <a:lstStyle/>
          <a:p>
            <a:endParaRPr lang="en-US"/>
          </a:p>
        </p:txBody>
      </p:sp>
      <p:sp>
        <p:nvSpPr>
          <p:cNvPr id="224572" name="Rectangle 316"/>
          <p:cNvSpPr>
            <a:spLocks noChangeArrowheads="1"/>
          </p:cNvSpPr>
          <p:nvPr/>
        </p:nvSpPr>
        <p:spPr bwMode="auto">
          <a:xfrm>
            <a:off x="4492625" y="3759200"/>
            <a:ext cx="9525" cy="19050"/>
          </a:xfrm>
          <a:prstGeom prst="rect">
            <a:avLst/>
          </a:prstGeom>
          <a:solidFill>
            <a:schemeClr val="bg1"/>
          </a:solidFill>
          <a:ln w="0">
            <a:solidFill>
              <a:schemeClr val="bg1"/>
            </a:solidFill>
            <a:miter lim="800000"/>
            <a:headEnd/>
            <a:tailEnd/>
          </a:ln>
        </p:spPr>
        <p:txBody>
          <a:bodyPr/>
          <a:lstStyle/>
          <a:p>
            <a:endParaRPr lang="en-US"/>
          </a:p>
        </p:txBody>
      </p:sp>
      <p:sp>
        <p:nvSpPr>
          <p:cNvPr id="224573" name="Line 317"/>
          <p:cNvSpPr>
            <a:spLocks noChangeShapeType="1"/>
          </p:cNvSpPr>
          <p:nvPr/>
        </p:nvSpPr>
        <p:spPr bwMode="auto">
          <a:xfrm>
            <a:off x="4502150" y="3644900"/>
            <a:ext cx="1588" cy="238125"/>
          </a:xfrm>
          <a:prstGeom prst="line">
            <a:avLst/>
          </a:prstGeom>
          <a:noFill/>
          <a:ln w="0">
            <a:solidFill>
              <a:schemeClr val="bg1"/>
            </a:solidFill>
            <a:round/>
            <a:headEnd/>
            <a:tailEnd/>
          </a:ln>
        </p:spPr>
        <p:txBody>
          <a:bodyPr/>
          <a:lstStyle/>
          <a:p>
            <a:endParaRPr lang="en-GB"/>
          </a:p>
        </p:txBody>
      </p:sp>
      <p:sp>
        <p:nvSpPr>
          <p:cNvPr id="224574" name="Rectangle 318"/>
          <p:cNvSpPr>
            <a:spLocks noChangeArrowheads="1"/>
          </p:cNvSpPr>
          <p:nvPr/>
        </p:nvSpPr>
        <p:spPr bwMode="auto">
          <a:xfrm>
            <a:off x="4625975" y="3787775"/>
            <a:ext cx="9525" cy="19050"/>
          </a:xfrm>
          <a:prstGeom prst="rect">
            <a:avLst/>
          </a:prstGeom>
          <a:solidFill>
            <a:srgbClr val="1A1B1C"/>
          </a:solidFill>
          <a:ln w="9525">
            <a:solidFill>
              <a:schemeClr val="bg1"/>
            </a:solidFill>
            <a:miter lim="800000"/>
            <a:headEnd/>
            <a:tailEnd/>
          </a:ln>
        </p:spPr>
        <p:txBody>
          <a:bodyPr/>
          <a:lstStyle/>
          <a:p>
            <a:endParaRPr lang="en-US"/>
          </a:p>
        </p:txBody>
      </p:sp>
      <p:sp>
        <p:nvSpPr>
          <p:cNvPr id="224575" name="Rectangle 319"/>
          <p:cNvSpPr>
            <a:spLocks noChangeArrowheads="1"/>
          </p:cNvSpPr>
          <p:nvPr/>
        </p:nvSpPr>
        <p:spPr bwMode="auto">
          <a:xfrm>
            <a:off x="4625975" y="3787775"/>
            <a:ext cx="9525" cy="19050"/>
          </a:xfrm>
          <a:prstGeom prst="rect">
            <a:avLst/>
          </a:prstGeom>
          <a:solidFill>
            <a:schemeClr val="bg1"/>
          </a:solidFill>
          <a:ln w="0">
            <a:solidFill>
              <a:schemeClr val="bg1"/>
            </a:solidFill>
            <a:miter lim="800000"/>
            <a:headEnd/>
            <a:tailEnd/>
          </a:ln>
        </p:spPr>
        <p:txBody>
          <a:bodyPr/>
          <a:lstStyle/>
          <a:p>
            <a:endParaRPr lang="en-US"/>
          </a:p>
        </p:txBody>
      </p:sp>
      <p:sp>
        <p:nvSpPr>
          <p:cNvPr id="224576" name="Line 320"/>
          <p:cNvSpPr>
            <a:spLocks noChangeShapeType="1"/>
          </p:cNvSpPr>
          <p:nvPr/>
        </p:nvSpPr>
        <p:spPr bwMode="auto">
          <a:xfrm>
            <a:off x="4635500" y="3654425"/>
            <a:ext cx="1588" cy="285750"/>
          </a:xfrm>
          <a:prstGeom prst="line">
            <a:avLst/>
          </a:prstGeom>
          <a:noFill/>
          <a:ln w="0">
            <a:solidFill>
              <a:schemeClr val="bg1"/>
            </a:solidFill>
            <a:round/>
            <a:headEnd/>
            <a:tailEnd/>
          </a:ln>
        </p:spPr>
        <p:txBody>
          <a:bodyPr/>
          <a:lstStyle/>
          <a:p>
            <a:endParaRPr lang="en-GB"/>
          </a:p>
        </p:txBody>
      </p:sp>
      <p:sp>
        <p:nvSpPr>
          <p:cNvPr id="224577" name="Rectangle 321"/>
          <p:cNvSpPr>
            <a:spLocks noChangeArrowheads="1"/>
          </p:cNvSpPr>
          <p:nvPr/>
        </p:nvSpPr>
        <p:spPr bwMode="auto">
          <a:xfrm>
            <a:off x="4749800" y="365442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78" name="Rectangle 322"/>
          <p:cNvSpPr>
            <a:spLocks noChangeArrowheads="1"/>
          </p:cNvSpPr>
          <p:nvPr/>
        </p:nvSpPr>
        <p:spPr bwMode="auto">
          <a:xfrm>
            <a:off x="4749800" y="3654425"/>
            <a:ext cx="9525" cy="9525"/>
          </a:xfrm>
          <a:prstGeom prst="rect">
            <a:avLst/>
          </a:prstGeom>
          <a:noFill/>
          <a:ln w="0">
            <a:solidFill>
              <a:schemeClr val="bg1"/>
            </a:solidFill>
            <a:miter lim="800000"/>
            <a:headEnd/>
            <a:tailEnd/>
          </a:ln>
        </p:spPr>
        <p:txBody>
          <a:bodyPr/>
          <a:lstStyle/>
          <a:p>
            <a:endParaRPr lang="en-US"/>
          </a:p>
        </p:txBody>
      </p:sp>
      <p:sp>
        <p:nvSpPr>
          <p:cNvPr id="224579" name="Line 323"/>
          <p:cNvSpPr>
            <a:spLocks noChangeShapeType="1"/>
          </p:cNvSpPr>
          <p:nvPr/>
        </p:nvSpPr>
        <p:spPr bwMode="auto">
          <a:xfrm>
            <a:off x="4759325" y="3502025"/>
            <a:ext cx="1588" cy="323850"/>
          </a:xfrm>
          <a:prstGeom prst="line">
            <a:avLst/>
          </a:prstGeom>
          <a:noFill/>
          <a:ln w="0">
            <a:solidFill>
              <a:schemeClr val="bg1"/>
            </a:solidFill>
            <a:round/>
            <a:headEnd/>
            <a:tailEnd/>
          </a:ln>
        </p:spPr>
        <p:txBody>
          <a:bodyPr/>
          <a:lstStyle/>
          <a:p>
            <a:endParaRPr lang="en-GB"/>
          </a:p>
        </p:txBody>
      </p:sp>
      <p:sp>
        <p:nvSpPr>
          <p:cNvPr id="224580" name="Rectangle 324"/>
          <p:cNvSpPr>
            <a:spLocks noChangeArrowheads="1"/>
          </p:cNvSpPr>
          <p:nvPr/>
        </p:nvSpPr>
        <p:spPr bwMode="auto">
          <a:xfrm>
            <a:off x="4864100" y="3702050"/>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81" name="Rectangle 325"/>
          <p:cNvSpPr>
            <a:spLocks noChangeArrowheads="1"/>
          </p:cNvSpPr>
          <p:nvPr/>
        </p:nvSpPr>
        <p:spPr bwMode="auto">
          <a:xfrm>
            <a:off x="4864100" y="3702050"/>
            <a:ext cx="9525" cy="9525"/>
          </a:xfrm>
          <a:prstGeom prst="rect">
            <a:avLst/>
          </a:prstGeom>
          <a:noFill/>
          <a:ln w="0">
            <a:solidFill>
              <a:schemeClr val="bg1"/>
            </a:solidFill>
            <a:miter lim="800000"/>
            <a:headEnd/>
            <a:tailEnd/>
          </a:ln>
        </p:spPr>
        <p:txBody>
          <a:bodyPr/>
          <a:lstStyle/>
          <a:p>
            <a:endParaRPr lang="en-US"/>
          </a:p>
        </p:txBody>
      </p:sp>
      <p:sp>
        <p:nvSpPr>
          <p:cNvPr id="224582" name="Line 326"/>
          <p:cNvSpPr>
            <a:spLocks noChangeShapeType="1"/>
          </p:cNvSpPr>
          <p:nvPr/>
        </p:nvSpPr>
        <p:spPr bwMode="auto">
          <a:xfrm>
            <a:off x="4873625" y="3502025"/>
            <a:ext cx="1588" cy="409575"/>
          </a:xfrm>
          <a:prstGeom prst="line">
            <a:avLst/>
          </a:prstGeom>
          <a:noFill/>
          <a:ln w="0">
            <a:solidFill>
              <a:schemeClr val="bg1"/>
            </a:solidFill>
            <a:round/>
            <a:headEnd/>
            <a:tailEnd/>
          </a:ln>
        </p:spPr>
        <p:txBody>
          <a:bodyPr/>
          <a:lstStyle/>
          <a:p>
            <a:endParaRPr lang="en-GB"/>
          </a:p>
        </p:txBody>
      </p:sp>
      <p:sp>
        <p:nvSpPr>
          <p:cNvPr id="224583" name="Rectangle 327"/>
          <p:cNvSpPr>
            <a:spLocks noChangeArrowheads="1"/>
          </p:cNvSpPr>
          <p:nvPr/>
        </p:nvSpPr>
        <p:spPr bwMode="auto">
          <a:xfrm>
            <a:off x="4968875" y="333057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84" name="Rectangle 328"/>
          <p:cNvSpPr>
            <a:spLocks noChangeArrowheads="1"/>
          </p:cNvSpPr>
          <p:nvPr/>
        </p:nvSpPr>
        <p:spPr bwMode="auto">
          <a:xfrm>
            <a:off x="4968875" y="3330575"/>
            <a:ext cx="9525" cy="9525"/>
          </a:xfrm>
          <a:prstGeom prst="rect">
            <a:avLst/>
          </a:prstGeom>
          <a:solidFill>
            <a:schemeClr val="bg1"/>
          </a:solidFill>
          <a:ln w="0">
            <a:solidFill>
              <a:schemeClr val="bg1"/>
            </a:solidFill>
            <a:miter lim="800000"/>
            <a:headEnd/>
            <a:tailEnd/>
          </a:ln>
        </p:spPr>
        <p:txBody>
          <a:bodyPr/>
          <a:lstStyle/>
          <a:p>
            <a:endParaRPr lang="en-US"/>
          </a:p>
        </p:txBody>
      </p:sp>
      <p:sp>
        <p:nvSpPr>
          <p:cNvPr id="224585" name="Line 329"/>
          <p:cNvSpPr>
            <a:spLocks noChangeShapeType="1"/>
          </p:cNvSpPr>
          <p:nvPr/>
        </p:nvSpPr>
        <p:spPr bwMode="auto">
          <a:xfrm>
            <a:off x="4978400" y="3121025"/>
            <a:ext cx="1588" cy="419100"/>
          </a:xfrm>
          <a:prstGeom prst="line">
            <a:avLst/>
          </a:prstGeom>
          <a:noFill/>
          <a:ln w="0">
            <a:solidFill>
              <a:schemeClr val="bg1"/>
            </a:solidFill>
            <a:round/>
            <a:headEnd/>
            <a:tailEnd/>
          </a:ln>
        </p:spPr>
        <p:txBody>
          <a:bodyPr/>
          <a:lstStyle/>
          <a:p>
            <a:endParaRPr lang="en-GB"/>
          </a:p>
        </p:txBody>
      </p:sp>
      <p:sp>
        <p:nvSpPr>
          <p:cNvPr id="224586" name="Rectangle 330"/>
          <p:cNvSpPr>
            <a:spLocks noChangeArrowheads="1"/>
          </p:cNvSpPr>
          <p:nvPr/>
        </p:nvSpPr>
        <p:spPr bwMode="auto">
          <a:xfrm>
            <a:off x="5187950" y="331152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87" name="Rectangle 331"/>
          <p:cNvSpPr>
            <a:spLocks noChangeArrowheads="1"/>
          </p:cNvSpPr>
          <p:nvPr/>
        </p:nvSpPr>
        <p:spPr bwMode="auto">
          <a:xfrm>
            <a:off x="5187950" y="3311525"/>
            <a:ext cx="9525" cy="9525"/>
          </a:xfrm>
          <a:prstGeom prst="rect">
            <a:avLst/>
          </a:prstGeom>
          <a:noFill/>
          <a:ln w="0">
            <a:solidFill>
              <a:schemeClr val="bg1"/>
            </a:solidFill>
            <a:miter lim="800000"/>
            <a:headEnd/>
            <a:tailEnd/>
          </a:ln>
        </p:spPr>
        <p:txBody>
          <a:bodyPr/>
          <a:lstStyle/>
          <a:p>
            <a:endParaRPr lang="en-US"/>
          </a:p>
        </p:txBody>
      </p:sp>
      <p:sp>
        <p:nvSpPr>
          <p:cNvPr id="224588" name="Line 332"/>
          <p:cNvSpPr>
            <a:spLocks noChangeShapeType="1"/>
          </p:cNvSpPr>
          <p:nvPr/>
        </p:nvSpPr>
        <p:spPr bwMode="auto">
          <a:xfrm>
            <a:off x="5187950" y="3140075"/>
            <a:ext cx="1588" cy="352425"/>
          </a:xfrm>
          <a:prstGeom prst="line">
            <a:avLst/>
          </a:prstGeom>
          <a:noFill/>
          <a:ln w="0">
            <a:solidFill>
              <a:schemeClr val="bg1"/>
            </a:solidFill>
            <a:round/>
            <a:headEnd/>
            <a:tailEnd/>
          </a:ln>
        </p:spPr>
        <p:txBody>
          <a:bodyPr/>
          <a:lstStyle/>
          <a:p>
            <a:endParaRPr lang="en-GB"/>
          </a:p>
        </p:txBody>
      </p:sp>
      <p:sp>
        <p:nvSpPr>
          <p:cNvPr id="224589" name="Line 333"/>
          <p:cNvSpPr>
            <a:spLocks noChangeShapeType="1"/>
          </p:cNvSpPr>
          <p:nvPr/>
        </p:nvSpPr>
        <p:spPr bwMode="auto">
          <a:xfrm>
            <a:off x="3844925" y="4283075"/>
            <a:ext cx="1588" cy="1588"/>
          </a:xfrm>
          <a:prstGeom prst="line">
            <a:avLst/>
          </a:prstGeom>
          <a:noFill/>
          <a:ln w="0">
            <a:solidFill>
              <a:schemeClr val="bg1"/>
            </a:solidFill>
            <a:round/>
            <a:headEnd/>
            <a:tailEnd/>
          </a:ln>
        </p:spPr>
        <p:txBody>
          <a:bodyPr/>
          <a:lstStyle/>
          <a:p>
            <a:endParaRPr lang="en-GB"/>
          </a:p>
        </p:txBody>
      </p:sp>
      <p:sp>
        <p:nvSpPr>
          <p:cNvPr id="224590" name="Line 334"/>
          <p:cNvSpPr>
            <a:spLocks noChangeShapeType="1"/>
          </p:cNvSpPr>
          <p:nvPr/>
        </p:nvSpPr>
        <p:spPr bwMode="auto">
          <a:xfrm>
            <a:off x="5292725" y="3263900"/>
            <a:ext cx="1588" cy="1588"/>
          </a:xfrm>
          <a:prstGeom prst="line">
            <a:avLst/>
          </a:prstGeom>
          <a:noFill/>
          <a:ln w="0">
            <a:solidFill>
              <a:schemeClr val="bg1"/>
            </a:solidFill>
            <a:round/>
            <a:headEnd/>
            <a:tailEnd/>
          </a:ln>
        </p:spPr>
        <p:txBody>
          <a:bodyPr/>
          <a:lstStyle/>
          <a:p>
            <a:endParaRPr lang="en-GB"/>
          </a:p>
        </p:txBody>
      </p:sp>
      <p:sp>
        <p:nvSpPr>
          <p:cNvPr id="224591" name="Rectangle 335"/>
          <p:cNvSpPr>
            <a:spLocks noChangeArrowheads="1"/>
          </p:cNvSpPr>
          <p:nvPr/>
        </p:nvSpPr>
        <p:spPr bwMode="auto">
          <a:xfrm>
            <a:off x="3806825" y="483552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592" name="Rectangle 336"/>
          <p:cNvSpPr>
            <a:spLocks noChangeArrowheads="1"/>
          </p:cNvSpPr>
          <p:nvPr/>
        </p:nvSpPr>
        <p:spPr bwMode="auto">
          <a:xfrm>
            <a:off x="3806825" y="4835525"/>
            <a:ext cx="9525" cy="9525"/>
          </a:xfrm>
          <a:prstGeom prst="rect">
            <a:avLst/>
          </a:prstGeom>
          <a:solidFill>
            <a:schemeClr val="bg1"/>
          </a:solidFill>
          <a:ln w="0">
            <a:solidFill>
              <a:schemeClr val="bg1"/>
            </a:solidFill>
            <a:miter lim="800000"/>
            <a:headEnd/>
            <a:tailEnd/>
          </a:ln>
        </p:spPr>
        <p:txBody>
          <a:bodyPr/>
          <a:lstStyle/>
          <a:p>
            <a:endParaRPr lang="en-US"/>
          </a:p>
        </p:txBody>
      </p:sp>
      <p:sp>
        <p:nvSpPr>
          <p:cNvPr id="224593" name="Line 337"/>
          <p:cNvSpPr>
            <a:spLocks noChangeShapeType="1"/>
          </p:cNvSpPr>
          <p:nvPr/>
        </p:nvSpPr>
        <p:spPr bwMode="auto">
          <a:xfrm>
            <a:off x="3816350" y="4549775"/>
            <a:ext cx="1588" cy="571500"/>
          </a:xfrm>
          <a:prstGeom prst="line">
            <a:avLst/>
          </a:prstGeom>
          <a:noFill/>
          <a:ln w="0">
            <a:solidFill>
              <a:schemeClr val="bg1"/>
            </a:solidFill>
            <a:round/>
            <a:headEnd/>
            <a:tailEnd/>
          </a:ln>
        </p:spPr>
        <p:txBody>
          <a:bodyPr/>
          <a:lstStyle/>
          <a:p>
            <a:endParaRPr lang="en-GB"/>
          </a:p>
        </p:txBody>
      </p:sp>
      <p:sp>
        <p:nvSpPr>
          <p:cNvPr id="224594" name="Rectangle 338"/>
          <p:cNvSpPr>
            <a:spLocks noChangeArrowheads="1"/>
          </p:cNvSpPr>
          <p:nvPr/>
        </p:nvSpPr>
        <p:spPr bwMode="auto">
          <a:xfrm>
            <a:off x="4025900" y="4902200"/>
            <a:ext cx="9525" cy="9525"/>
          </a:xfrm>
          <a:prstGeom prst="rect">
            <a:avLst/>
          </a:prstGeom>
          <a:solidFill>
            <a:schemeClr val="bg1"/>
          </a:solidFill>
          <a:ln w="0">
            <a:solidFill>
              <a:schemeClr val="bg1"/>
            </a:solidFill>
            <a:miter lim="800000"/>
            <a:headEnd/>
            <a:tailEnd/>
          </a:ln>
        </p:spPr>
        <p:txBody>
          <a:bodyPr/>
          <a:lstStyle/>
          <a:p>
            <a:endParaRPr lang="en-US"/>
          </a:p>
        </p:txBody>
      </p:sp>
      <p:sp>
        <p:nvSpPr>
          <p:cNvPr id="224595" name="Line 339"/>
          <p:cNvSpPr>
            <a:spLocks noChangeShapeType="1"/>
          </p:cNvSpPr>
          <p:nvPr/>
        </p:nvSpPr>
        <p:spPr bwMode="auto">
          <a:xfrm>
            <a:off x="4025900" y="4673600"/>
            <a:ext cx="1588" cy="457200"/>
          </a:xfrm>
          <a:prstGeom prst="line">
            <a:avLst/>
          </a:prstGeom>
          <a:noFill/>
          <a:ln w="0">
            <a:solidFill>
              <a:schemeClr val="bg1"/>
            </a:solidFill>
            <a:round/>
            <a:headEnd/>
            <a:tailEnd/>
          </a:ln>
        </p:spPr>
        <p:txBody>
          <a:bodyPr/>
          <a:lstStyle/>
          <a:p>
            <a:endParaRPr lang="en-GB"/>
          </a:p>
        </p:txBody>
      </p:sp>
      <p:sp>
        <p:nvSpPr>
          <p:cNvPr id="224596" name="Rectangle 340"/>
          <p:cNvSpPr>
            <a:spLocks noChangeArrowheads="1"/>
          </p:cNvSpPr>
          <p:nvPr/>
        </p:nvSpPr>
        <p:spPr bwMode="auto">
          <a:xfrm>
            <a:off x="4178300" y="4597400"/>
            <a:ext cx="19050" cy="19050"/>
          </a:xfrm>
          <a:prstGeom prst="rect">
            <a:avLst/>
          </a:prstGeom>
          <a:solidFill>
            <a:srgbClr val="1A1B1C"/>
          </a:solidFill>
          <a:ln w="9525">
            <a:solidFill>
              <a:schemeClr val="bg1"/>
            </a:solidFill>
            <a:miter lim="800000"/>
            <a:headEnd/>
            <a:tailEnd/>
          </a:ln>
        </p:spPr>
        <p:txBody>
          <a:bodyPr/>
          <a:lstStyle/>
          <a:p>
            <a:endParaRPr lang="en-US"/>
          </a:p>
        </p:txBody>
      </p:sp>
      <p:sp>
        <p:nvSpPr>
          <p:cNvPr id="224597" name="Rectangle 341"/>
          <p:cNvSpPr>
            <a:spLocks noChangeArrowheads="1"/>
          </p:cNvSpPr>
          <p:nvPr/>
        </p:nvSpPr>
        <p:spPr bwMode="auto">
          <a:xfrm>
            <a:off x="4178300" y="4597400"/>
            <a:ext cx="19050" cy="19050"/>
          </a:xfrm>
          <a:prstGeom prst="rect">
            <a:avLst/>
          </a:prstGeom>
          <a:solidFill>
            <a:schemeClr val="bg1"/>
          </a:solidFill>
          <a:ln w="0">
            <a:solidFill>
              <a:schemeClr val="bg1"/>
            </a:solidFill>
            <a:miter lim="800000"/>
            <a:headEnd/>
            <a:tailEnd/>
          </a:ln>
        </p:spPr>
        <p:txBody>
          <a:bodyPr/>
          <a:lstStyle/>
          <a:p>
            <a:endParaRPr lang="en-US"/>
          </a:p>
        </p:txBody>
      </p:sp>
      <p:sp>
        <p:nvSpPr>
          <p:cNvPr id="224598" name="Line 342"/>
          <p:cNvSpPr>
            <a:spLocks noChangeShapeType="1"/>
          </p:cNvSpPr>
          <p:nvPr/>
        </p:nvSpPr>
        <p:spPr bwMode="auto">
          <a:xfrm>
            <a:off x="4187825" y="4445000"/>
            <a:ext cx="1588" cy="314325"/>
          </a:xfrm>
          <a:prstGeom prst="line">
            <a:avLst/>
          </a:prstGeom>
          <a:noFill/>
          <a:ln w="0">
            <a:solidFill>
              <a:schemeClr val="bg1"/>
            </a:solidFill>
            <a:round/>
            <a:headEnd/>
            <a:tailEnd/>
          </a:ln>
        </p:spPr>
        <p:txBody>
          <a:bodyPr/>
          <a:lstStyle/>
          <a:p>
            <a:endParaRPr lang="en-GB"/>
          </a:p>
        </p:txBody>
      </p:sp>
      <p:sp>
        <p:nvSpPr>
          <p:cNvPr id="224599" name="Rectangle 343"/>
          <p:cNvSpPr>
            <a:spLocks noChangeArrowheads="1"/>
          </p:cNvSpPr>
          <p:nvPr/>
        </p:nvSpPr>
        <p:spPr bwMode="auto">
          <a:xfrm>
            <a:off x="4330700" y="4597400"/>
            <a:ext cx="19050" cy="9525"/>
          </a:xfrm>
          <a:prstGeom prst="rect">
            <a:avLst/>
          </a:prstGeom>
          <a:solidFill>
            <a:srgbClr val="1A1B1C"/>
          </a:solidFill>
          <a:ln w="9525">
            <a:solidFill>
              <a:schemeClr val="bg1"/>
            </a:solidFill>
            <a:miter lim="800000"/>
            <a:headEnd/>
            <a:tailEnd/>
          </a:ln>
        </p:spPr>
        <p:txBody>
          <a:bodyPr/>
          <a:lstStyle/>
          <a:p>
            <a:endParaRPr lang="en-US"/>
          </a:p>
        </p:txBody>
      </p:sp>
      <p:sp>
        <p:nvSpPr>
          <p:cNvPr id="224600" name="Rectangle 344"/>
          <p:cNvSpPr>
            <a:spLocks noChangeArrowheads="1"/>
          </p:cNvSpPr>
          <p:nvPr/>
        </p:nvSpPr>
        <p:spPr bwMode="auto">
          <a:xfrm>
            <a:off x="4330700" y="4597400"/>
            <a:ext cx="19050" cy="9525"/>
          </a:xfrm>
          <a:prstGeom prst="rect">
            <a:avLst/>
          </a:prstGeom>
          <a:noFill/>
          <a:ln w="0">
            <a:solidFill>
              <a:schemeClr val="bg1"/>
            </a:solidFill>
            <a:miter lim="800000"/>
            <a:headEnd/>
            <a:tailEnd/>
          </a:ln>
        </p:spPr>
        <p:txBody>
          <a:bodyPr/>
          <a:lstStyle/>
          <a:p>
            <a:endParaRPr lang="en-US"/>
          </a:p>
        </p:txBody>
      </p:sp>
      <p:sp>
        <p:nvSpPr>
          <p:cNvPr id="224601" name="Line 345"/>
          <p:cNvSpPr>
            <a:spLocks noChangeShapeType="1"/>
          </p:cNvSpPr>
          <p:nvPr/>
        </p:nvSpPr>
        <p:spPr bwMode="auto">
          <a:xfrm>
            <a:off x="4340225" y="4435475"/>
            <a:ext cx="1588" cy="333375"/>
          </a:xfrm>
          <a:prstGeom prst="line">
            <a:avLst/>
          </a:prstGeom>
          <a:noFill/>
          <a:ln w="0">
            <a:solidFill>
              <a:schemeClr val="bg1"/>
            </a:solidFill>
            <a:round/>
            <a:headEnd/>
            <a:tailEnd/>
          </a:ln>
        </p:spPr>
        <p:txBody>
          <a:bodyPr/>
          <a:lstStyle/>
          <a:p>
            <a:endParaRPr lang="en-GB"/>
          </a:p>
        </p:txBody>
      </p:sp>
      <p:sp>
        <p:nvSpPr>
          <p:cNvPr id="224602" name="Rectangle 346"/>
          <p:cNvSpPr>
            <a:spLocks noChangeArrowheads="1"/>
          </p:cNvSpPr>
          <p:nvPr/>
        </p:nvSpPr>
        <p:spPr bwMode="auto">
          <a:xfrm>
            <a:off x="4483100" y="4445000"/>
            <a:ext cx="9525" cy="19050"/>
          </a:xfrm>
          <a:prstGeom prst="rect">
            <a:avLst/>
          </a:prstGeom>
          <a:solidFill>
            <a:srgbClr val="1A1B1C"/>
          </a:solidFill>
          <a:ln w="9525">
            <a:solidFill>
              <a:schemeClr val="bg1"/>
            </a:solidFill>
            <a:miter lim="800000"/>
            <a:headEnd/>
            <a:tailEnd/>
          </a:ln>
        </p:spPr>
        <p:txBody>
          <a:bodyPr/>
          <a:lstStyle/>
          <a:p>
            <a:endParaRPr lang="en-US"/>
          </a:p>
        </p:txBody>
      </p:sp>
      <p:sp>
        <p:nvSpPr>
          <p:cNvPr id="224603" name="Rectangle 347"/>
          <p:cNvSpPr>
            <a:spLocks noChangeArrowheads="1"/>
          </p:cNvSpPr>
          <p:nvPr/>
        </p:nvSpPr>
        <p:spPr bwMode="auto">
          <a:xfrm>
            <a:off x="4483100" y="4445000"/>
            <a:ext cx="9525" cy="19050"/>
          </a:xfrm>
          <a:prstGeom prst="rect">
            <a:avLst/>
          </a:prstGeom>
          <a:noFill/>
          <a:ln w="0">
            <a:solidFill>
              <a:schemeClr val="bg1"/>
            </a:solidFill>
            <a:miter lim="800000"/>
            <a:headEnd/>
            <a:tailEnd/>
          </a:ln>
        </p:spPr>
        <p:txBody>
          <a:bodyPr/>
          <a:lstStyle/>
          <a:p>
            <a:endParaRPr lang="en-US"/>
          </a:p>
        </p:txBody>
      </p:sp>
      <p:sp>
        <p:nvSpPr>
          <p:cNvPr id="224604" name="Line 348"/>
          <p:cNvSpPr>
            <a:spLocks noChangeShapeType="1"/>
          </p:cNvSpPr>
          <p:nvPr/>
        </p:nvSpPr>
        <p:spPr bwMode="auto">
          <a:xfrm>
            <a:off x="4492625" y="4273550"/>
            <a:ext cx="1588" cy="361950"/>
          </a:xfrm>
          <a:prstGeom prst="line">
            <a:avLst/>
          </a:prstGeom>
          <a:noFill/>
          <a:ln w="0">
            <a:solidFill>
              <a:schemeClr val="bg1"/>
            </a:solidFill>
            <a:round/>
            <a:headEnd/>
            <a:tailEnd/>
          </a:ln>
        </p:spPr>
        <p:txBody>
          <a:bodyPr/>
          <a:lstStyle/>
          <a:p>
            <a:endParaRPr lang="en-GB"/>
          </a:p>
        </p:txBody>
      </p:sp>
      <p:sp>
        <p:nvSpPr>
          <p:cNvPr id="224605" name="Rectangle 349"/>
          <p:cNvSpPr>
            <a:spLocks noChangeArrowheads="1"/>
          </p:cNvSpPr>
          <p:nvPr/>
        </p:nvSpPr>
        <p:spPr bwMode="auto">
          <a:xfrm>
            <a:off x="4625975" y="4283075"/>
            <a:ext cx="9525" cy="19050"/>
          </a:xfrm>
          <a:prstGeom prst="rect">
            <a:avLst/>
          </a:prstGeom>
          <a:solidFill>
            <a:srgbClr val="1A1B1C"/>
          </a:solidFill>
          <a:ln w="9525">
            <a:solidFill>
              <a:schemeClr val="bg1"/>
            </a:solidFill>
            <a:miter lim="800000"/>
            <a:headEnd/>
            <a:tailEnd/>
          </a:ln>
        </p:spPr>
        <p:txBody>
          <a:bodyPr/>
          <a:lstStyle/>
          <a:p>
            <a:endParaRPr lang="en-US"/>
          </a:p>
        </p:txBody>
      </p:sp>
      <p:sp>
        <p:nvSpPr>
          <p:cNvPr id="224606" name="Rectangle 350"/>
          <p:cNvSpPr>
            <a:spLocks noChangeArrowheads="1"/>
          </p:cNvSpPr>
          <p:nvPr/>
        </p:nvSpPr>
        <p:spPr bwMode="auto">
          <a:xfrm>
            <a:off x="4625975" y="4283075"/>
            <a:ext cx="9525" cy="19050"/>
          </a:xfrm>
          <a:prstGeom prst="rect">
            <a:avLst/>
          </a:prstGeom>
          <a:noFill/>
          <a:ln w="0">
            <a:solidFill>
              <a:schemeClr val="bg1"/>
            </a:solidFill>
            <a:miter lim="800000"/>
            <a:headEnd/>
            <a:tailEnd/>
          </a:ln>
        </p:spPr>
        <p:txBody>
          <a:bodyPr/>
          <a:lstStyle/>
          <a:p>
            <a:endParaRPr lang="en-US"/>
          </a:p>
        </p:txBody>
      </p:sp>
      <p:sp>
        <p:nvSpPr>
          <p:cNvPr id="224607" name="Line 351"/>
          <p:cNvSpPr>
            <a:spLocks noChangeShapeType="1"/>
          </p:cNvSpPr>
          <p:nvPr/>
        </p:nvSpPr>
        <p:spPr bwMode="auto">
          <a:xfrm>
            <a:off x="4625975" y="4092575"/>
            <a:ext cx="1588" cy="400050"/>
          </a:xfrm>
          <a:prstGeom prst="line">
            <a:avLst/>
          </a:prstGeom>
          <a:noFill/>
          <a:ln w="0">
            <a:solidFill>
              <a:schemeClr val="bg1"/>
            </a:solidFill>
            <a:round/>
            <a:headEnd/>
            <a:tailEnd/>
          </a:ln>
        </p:spPr>
        <p:txBody>
          <a:bodyPr/>
          <a:lstStyle/>
          <a:p>
            <a:endParaRPr lang="en-GB"/>
          </a:p>
        </p:txBody>
      </p:sp>
      <p:sp>
        <p:nvSpPr>
          <p:cNvPr id="224608" name="Rectangle 352"/>
          <p:cNvSpPr>
            <a:spLocks noChangeArrowheads="1"/>
          </p:cNvSpPr>
          <p:nvPr/>
        </p:nvSpPr>
        <p:spPr bwMode="auto">
          <a:xfrm>
            <a:off x="4759325" y="409257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609" name="Rectangle 353"/>
          <p:cNvSpPr>
            <a:spLocks noChangeArrowheads="1"/>
          </p:cNvSpPr>
          <p:nvPr/>
        </p:nvSpPr>
        <p:spPr bwMode="auto">
          <a:xfrm>
            <a:off x="4759325" y="4092575"/>
            <a:ext cx="9525" cy="9525"/>
          </a:xfrm>
          <a:prstGeom prst="rect">
            <a:avLst/>
          </a:prstGeom>
          <a:solidFill>
            <a:schemeClr val="bg1"/>
          </a:solidFill>
          <a:ln w="0">
            <a:solidFill>
              <a:schemeClr val="bg1"/>
            </a:solidFill>
            <a:miter lim="800000"/>
            <a:headEnd/>
            <a:tailEnd/>
          </a:ln>
        </p:spPr>
        <p:txBody>
          <a:bodyPr/>
          <a:lstStyle/>
          <a:p>
            <a:endParaRPr lang="en-US"/>
          </a:p>
        </p:txBody>
      </p:sp>
      <p:sp>
        <p:nvSpPr>
          <p:cNvPr id="224610" name="Line 354"/>
          <p:cNvSpPr>
            <a:spLocks noChangeShapeType="1"/>
          </p:cNvSpPr>
          <p:nvPr/>
        </p:nvSpPr>
        <p:spPr bwMode="auto">
          <a:xfrm>
            <a:off x="4759325" y="3863975"/>
            <a:ext cx="1588" cy="466725"/>
          </a:xfrm>
          <a:prstGeom prst="line">
            <a:avLst/>
          </a:prstGeom>
          <a:noFill/>
          <a:ln w="0">
            <a:solidFill>
              <a:schemeClr val="bg1"/>
            </a:solidFill>
            <a:round/>
            <a:headEnd/>
            <a:tailEnd/>
          </a:ln>
        </p:spPr>
        <p:txBody>
          <a:bodyPr/>
          <a:lstStyle/>
          <a:p>
            <a:endParaRPr lang="en-GB"/>
          </a:p>
        </p:txBody>
      </p:sp>
      <p:sp>
        <p:nvSpPr>
          <p:cNvPr id="224611" name="Rectangle 355"/>
          <p:cNvSpPr>
            <a:spLocks noChangeArrowheads="1"/>
          </p:cNvSpPr>
          <p:nvPr/>
        </p:nvSpPr>
        <p:spPr bwMode="auto">
          <a:xfrm>
            <a:off x="4883150" y="384492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612" name="Rectangle 356"/>
          <p:cNvSpPr>
            <a:spLocks noChangeArrowheads="1"/>
          </p:cNvSpPr>
          <p:nvPr/>
        </p:nvSpPr>
        <p:spPr bwMode="auto">
          <a:xfrm>
            <a:off x="4883150" y="3844925"/>
            <a:ext cx="9525" cy="9525"/>
          </a:xfrm>
          <a:prstGeom prst="rect">
            <a:avLst/>
          </a:prstGeom>
          <a:noFill/>
          <a:ln w="0">
            <a:solidFill>
              <a:schemeClr val="bg1"/>
            </a:solidFill>
            <a:miter lim="800000"/>
            <a:headEnd/>
            <a:tailEnd/>
          </a:ln>
        </p:spPr>
        <p:txBody>
          <a:bodyPr/>
          <a:lstStyle/>
          <a:p>
            <a:endParaRPr lang="en-US"/>
          </a:p>
        </p:txBody>
      </p:sp>
      <p:sp>
        <p:nvSpPr>
          <p:cNvPr id="224613" name="Line 357"/>
          <p:cNvSpPr>
            <a:spLocks noChangeShapeType="1"/>
          </p:cNvSpPr>
          <p:nvPr/>
        </p:nvSpPr>
        <p:spPr bwMode="auto">
          <a:xfrm>
            <a:off x="4892675" y="3587750"/>
            <a:ext cx="1588" cy="523875"/>
          </a:xfrm>
          <a:prstGeom prst="line">
            <a:avLst/>
          </a:prstGeom>
          <a:noFill/>
          <a:ln w="0">
            <a:solidFill>
              <a:schemeClr val="bg1"/>
            </a:solidFill>
            <a:round/>
            <a:headEnd/>
            <a:tailEnd/>
          </a:ln>
        </p:spPr>
        <p:txBody>
          <a:bodyPr/>
          <a:lstStyle/>
          <a:p>
            <a:endParaRPr lang="en-GB"/>
          </a:p>
        </p:txBody>
      </p:sp>
      <p:sp>
        <p:nvSpPr>
          <p:cNvPr id="224614" name="Rectangle 358"/>
          <p:cNvSpPr>
            <a:spLocks noChangeArrowheads="1"/>
          </p:cNvSpPr>
          <p:nvPr/>
        </p:nvSpPr>
        <p:spPr bwMode="auto">
          <a:xfrm>
            <a:off x="5006975" y="4178300"/>
            <a:ext cx="1588" cy="9525"/>
          </a:xfrm>
          <a:prstGeom prst="rect">
            <a:avLst/>
          </a:prstGeom>
          <a:noFill/>
          <a:ln w="0">
            <a:solidFill>
              <a:schemeClr val="bg1"/>
            </a:solidFill>
            <a:miter lim="800000"/>
            <a:headEnd/>
            <a:tailEnd/>
          </a:ln>
        </p:spPr>
        <p:txBody>
          <a:bodyPr/>
          <a:lstStyle/>
          <a:p>
            <a:endParaRPr lang="en-US"/>
          </a:p>
        </p:txBody>
      </p:sp>
      <p:sp>
        <p:nvSpPr>
          <p:cNvPr id="224615" name="Line 359"/>
          <p:cNvSpPr>
            <a:spLocks noChangeShapeType="1"/>
          </p:cNvSpPr>
          <p:nvPr/>
        </p:nvSpPr>
        <p:spPr bwMode="auto">
          <a:xfrm>
            <a:off x="5006975" y="3721100"/>
            <a:ext cx="1588" cy="933450"/>
          </a:xfrm>
          <a:prstGeom prst="line">
            <a:avLst/>
          </a:prstGeom>
          <a:noFill/>
          <a:ln w="0">
            <a:solidFill>
              <a:schemeClr val="bg1"/>
            </a:solidFill>
            <a:round/>
            <a:headEnd/>
            <a:tailEnd/>
          </a:ln>
        </p:spPr>
        <p:txBody>
          <a:bodyPr/>
          <a:lstStyle/>
          <a:p>
            <a:endParaRPr lang="en-GB"/>
          </a:p>
        </p:txBody>
      </p:sp>
      <p:sp>
        <p:nvSpPr>
          <p:cNvPr id="224616" name="Rectangle 360"/>
          <p:cNvSpPr>
            <a:spLocks noChangeArrowheads="1"/>
          </p:cNvSpPr>
          <p:nvPr/>
        </p:nvSpPr>
        <p:spPr bwMode="auto">
          <a:xfrm>
            <a:off x="5226050" y="394017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617" name="Rectangle 361"/>
          <p:cNvSpPr>
            <a:spLocks noChangeArrowheads="1"/>
          </p:cNvSpPr>
          <p:nvPr/>
        </p:nvSpPr>
        <p:spPr bwMode="auto">
          <a:xfrm>
            <a:off x="5226050" y="3940175"/>
            <a:ext cx="9525" cy="9525"/>
          </a:xfrm>
          <a:prstGeom prst="rect">
            <a:avLst/>
          </a:prstGeom>
          <a:noFill/>
          <a:ln w="0">
            <a:solidFill>
              <a:schemeClr val="bg1"/>
            </a:solidFill>
            <a:miter lim="800000"/>
            <a:headEnd/>
            <a:tailEnd/>
          </a:ln>
        </p:spPr>
        <p:txBody>
          <a:bodyPr/>
          <a:lstStyle/>
          <a:p>
            <a:endParaRPr lang="en-US"/>
          </a:p>
        </p:txBody>
      </p:sp>
      <p:sp>
        <p:nvSpPr>
          <p:cNvPr id="224618" name="Line 362"/>
          <p:cNvSpPr>
            <a:spLocks noChangeShapeType="1"/>
          </p:cNvSpPr>
          <p:nvPr/>
        </p:nvSpPr>
        <p:spPr bwMode="auto">
          <a:xfrm>
            <a:off x="5226050" y="3549650"/>
            <a:ext cx="1588" cy="781050"/>
          </a:xfrm>
          <a:prstGeom prst="line">
            <a:avLst/>
          </a:prstGeom>
          <a:noFill/>
          <a:ln w="0">
            <a:solidFill>
              <a:schemeClr val="bg1"/>
            </a:solidFill>
            <a:round/>
            <a:headEnd/>
            <a:tailEnd/>
          </a:ln>
        </p:spPr>
        <p:txBody>
          <a:bodyPr/>
          <a:lstStyle/>
          <a:p>
            <a:endParaRPr lang="en-GB"/>
          </a:p>
        </p:txBody>
      </p:sp>
      <p:sp>
        <p:nvSpPr>
          <p:cNvPr id="224619" name="Line 363"/>
          <p:cNvSpPr>
            <a:spLocks noChangeShapeType="1"/>
          </p:cNvSpPr>
          <p:nvPr/>
        </p:nvSpPr>
        <p:spPr bwMode="auto">
          <a:xfrm>
            <a:off x="3816350" y="4968875"/>
            <a:ext cx="1588" cy="1588"/>
          </a:xfrm>
          <a:prstGeom prst="line">
            <a:avLst/>
          </a:prstGeom>
          <a:noFill/>
          <a:ln w="0">
            <a:solidFill>
              <a:schemeClr val="bg1"/>
            </a:solidFill>
            <a:round/>
            <a:headEnd/>
            <a:tailEnd/>
          </a:ln>
        </p:spPr>
        <p:txBody>
          <a:bodyPr/>
          <a:lstStyle/>
          <a:p>
            <a:endParaRPr lang="en-GB"/>
          </a:p>
        </p:txBody>
      </p:sp>
      <p:sp>
        <p:nvSpPr>
          <p:cNvPr id="224620" name="Line 364"/>
          <p:cNvSpPr>
            <a:spLocks noChangeShapeType="1"/>
          </p:cNvSpPr>
          <p:nvPr/>
        </p:nvSpPr>
        <p:spPr bwMode="auto">
          <a:xfrm>
            <a:off x="5340350" y="3692525"/>
            <a:ext cx="1588" cy="1588"/>
          </a:xfrm>
          <a:prstGeom prst="line">
            <a:avLst/>
          </a:prstGeom>
          <a:noFill/>
          <a:ln w="0">
            <a:solidFill>
              <a:schemeClr val="bg1"/>
            </a:solidFill>
            <a:round/>
            <a:headEnd/>
            <a:tailEnd/>
          </a:ln>
        </p:spPr>
        <p:txBody>
          <a:bodyPr/>
          <a:lstStyle/>
          <a:p>
            <a:endParaRPr lang="en-GB"/>
          </a:p>
        </p:txBody>
      </p:sp>
      <p:sp>
        <p:nvSpPr>
          <p:cNvPr id="224621" name="Rectangle 365"/>
          <p:cNvSpPr>
            <a:spLocks noChangeArrowheads="1"/>
          </p:cNvSpPr>
          <p:nvPr/>
        </p:nvSpPr>
        <p:spPr bwMode="auto">
          <a:xfrm>
            <a:off x="3778250" y="5549900"/>
            <a:ext cx="1588" cy="1588"/>
          </a:xfrm>
          <a:prstGeom prst="rect">
            <a:avLst/>
          </a:prstGeom>
          <a:noFill/>
          <a:ln w="0">
            <a:solidFill>
              <a:schemeClr val="bg1"/>
            </a:solidFill>
            <a:miter lim="800000"/>
            <a:headEnd/>
            <a:tailEnd/>
          </a:ln>
        </p:spPr>
        <p:txBody>
          <a:bodyPr/>
          <a:lstStyle/>
          <a:p>
            <a:endParaRPr lang="en-US"/>
          </a:p>
        </p:txBody>
      </p:sp>
      <p:sp>
        <p:nvSpPr>
          <p:cNvPr id="224622" name="Line 366"/>
          <p:cNvSpPr>
            <a:spLocks noChangeShapeType="1"/>
          </p:cNvSpPr>
          <p:nvPr/>
        </p:nvSpPr>
        <p:spPr bwMode="auto">
          <a:xfrm>
            <a:off x="3778250" y="4997450"/>
            <a:ext cx="1588" cy="971550"/>
          </a:xfrm>
          <a:prstGeom prst="line">
            <a:avLst/>
          </a:prstGeom>
          <a:noFill/>
          <a:ln w="0">
            <a:solidFill>
              <a:schemeClr val="bg1"/>
            </a:solidFill>
            <a:round/>
            <a:headEnd/>
            <a:tailEnd/>
          </a:ln>
        </p:spPr>
        <p:txBody>
          <a:bodyPr/>
          <a:lstStyle/>
          <a:p>
            <a:endParaRPr lang="en-GB"/>
          </a:p>
        </p:txBody>
      </p:sp>
      <p:sp>
        <p:nvSpPr>
          <p:cNvPr id="224623" name="Line 367"/>
          <p:cNvSpPr>
            <a:spLocks noChangeShapeType="1"/>
          </p:cNvSpPr>
          <p:nvPr/>
        </p:nvSpPr>
        <p:spPr bwMode="auto">
          <a:xfrm>
            <a:off x="3759200" y="5949950"/>
            <a:ext cx="19050" cy="19050"/>
          </a:xfrm>
          <a:prstGeom prst="line">
            <a:avLst/>
          </a:prstGeom>
          <a:noFill/>
          <a:ln w="0">
            <a:solidFill>
              <a:schemeClr val="bg1"/>
            </a:solidFill>
            <a:round/>
            <a:headEnd/>
            <a:tailEnd/>
          </a:ln>
        </p:spPr>
        <p:txBody>
          <a:bodyPr/>
          <a:lstStyle/>
          <a:p>
            <a:endParaRPr lang="en-GB"/>
          </a:p>
        </p:txBody>
      </p:sp>
      <p:sp>
        <p:nvSpPr>
          <p:cNvPr id="224624" name="Line 368"/>
          <p:cNvSpPr>
            <a:spLocks noChangeShapeType="1"/>
          </p:cNvSpPr>
          <p:nvPr/>
        </p:nvSpPr>
        <p:spPr bwMode="auto">
          <a:xfrm flipV="1">
            <a:off x="3778250" y="5949950"/>
            <a:ext cx="19050" cy="19050"/>
          </a:xfrm>
          <a:prstGeom prst="line">
            <a:avLst/>
          </a:prstGeom>
          <a:noFill/>
          <a:ln w="0">
            <a:solidFill>
              <a:schemeClr val="bg1"/>
            </a:solidFill>
            <a:round/>
            <a:headEnd/>
            <a:tailEnd/>
          </a:ln>
        </p:spPr>
        <p:txBody>
          <a:bodyPr/>
          <a:lstStyle/>
          <a:p>
            <a:endParaRPr lang="en-GB"/>
          </a:p>
        </p:txBody>
      </p:sp>
      <p:sp>
        <p:nvSpPr>
          <p:cNvPr id="224625" name="Rectangle 369"/>
          <p:cNvSpPr>
            <a:spLocks noChangeArrowheads="1"/>
          </p:cNvSpPr>
          <p:nvPr/>
        </p:nvSpPr>
        <p:spPr bwMode="auto">
          <a:xfrm>
            <a:off x="3997325" y="5226050"/>
            <a:ext cx="1588" cy="9525"/>
          </a:xfrm>
          <a:prstGeom prst="rect">
            <a:avLst/>
          </a:prstGeom>
          <a:noFill/>
          <a:ln w="0">
            <a:solidFill>
              <a:schemeClr val="bg1"/>
            </a:solidFill>
            <a:miter lim="800000"/>
            <a:headEnd/>
            <a:tailEnd/>
          </a:ln>
        </p:spPr>
        <p:txBody>
          <a:bodyPr/>
          <a:lstStyle/>
          <a:p>
            <a:endParaRPr lang="en-US"/>
          </a:p>
        </p:txBody>
      </p:sp>
      <p:sp>
        <p:nvSpPr>
          <p:cNvPr id="224626" name="Line 370"/>
          <p:cNvSpPr>
            <a:spLocks noChangeShapeType="1"/>
          </p:cNvSpPr>
          <p:nvPr/>
        </p:nvSpPr>
        <p:spPr bwMode="auto">
          <a:xfrm>
            <a:off x="3997325" y="4902200"/>
            <a:ext cx="1588" cy="647700"/>
          </a:xfrm>
          <a:prstGeom prst="line">
            <a:avLst/>
          </a:prstGeom>
          <a:noFill/>
          <a:ln w="0">
            <a:solidFill>
              <a:schemeClr val="bg1"/>
            </a:solidFill>
            <a:round/>
            <a:headEnd/>
            <a:tailEnd/>
          </a:ln>
        </p:spPr>
        <p:txBody>
          <a:bodyPr/>
          <a:lstStyle/>
          <a:p>
            <a:endParaRPr lang="en-GB"/>
          </a:p>
        </p:txBody>
      </p:sp>
      <p:sp>
        <p:nvSpPr>
          <p:cNvPr id="224627" name="Rectangle 371"/>
          <p:cNvSpPr>
            <a:spLocks noChangeArrowheads="1"/>
          </p:cNvSpPr>
          <p:nvPr/>
        </p:nvSpPr>
        <p:spPr bwMode="auto">
          <a:xfrm>
            <a:off x="4159250" y="5311775"/>
            <a:ext cx="9525" cy="1588"/>
          </a:xfrm>
          <a:prstGeom prst="rect">
            <a:avLst/>
          </a:prstGeom>
          <a:noFill/>
          <a:ln w="0">
            <a:solidFill>
              <a:schemeClr val="bg1"/>
            </a:solidFill>
            <a:miter lim="800000"/>
            <a:headEnd/>
            <a:tailEnd/>
          </a:ln>
        </p:spPr>
        <p:txBody>
          <a:bodyPr/>
          <a:lstStyle/>
          <a:p>
            <a:endParaRPr lang="en-US"/>
          </a:p>
        </p:txBody>
      </p:sp>
      <p:sp>
        <p:nvSpPr>
          <p:cNvPr id="224628" name="Line 372"/>
          <p:cNvSpPr>
            <a:spLocks noChangeShapeType="1"/>
          </p:cNvSpPr>
          <p:nvPr/>
        </p:nvSpPr>
        <p:spPr bwMode="auto">
          <a:xfrm>
            <a:off x="4159250" y="5006975"/>
            <a:ext cx="1588" cy="609600"/>
          </a:xfrm>
          <a:prstGeom prst="line">
            <a:avLst/>
          </a:prstGeom>
          <a:noFill/>
          <a:ln w="0">
            <a:solidFill>
              <a:schemeClr val="bg1"/>
            </a:solidFill>
            <a:round/>
            <a:headEnd/>
            <a:tailEnd/>
          </a:ln>
        </p:spPr>
        <p:txBody>
          <a:bodyPr/>
          <a:lstStyle/>
          <a:p>
            <a:endParaRPr lang="en-GB"/>
          </a:p>
        </p:txBody>
      </p:sp>
      <p:sp>
        <p:nvSpPr>
          <p:cNvPr id="224629" name="Rectangle 373"/>
          <p:cNvSpPr>
            <a:spLocks noChangeArrowheads="1"/>
          </p:cNvSpPr>
          <p:nvPr/>
        </p:nvSpPr>
        <p:spPr bwMode="auto">
          <a:xfrm>
            <a:off x="4321175" y="5454650"/>
            <a:ext cx="1588" cy="9525"/>
          </a:xfrm>
          <a:prstGeom prst="rect">
            <a:avLst/>
          </a:prstGeom>
          <a:noFill/>
          <a:ln w="0">
            <a:solidFill>
              <a:schemeClr val="bg1"/>
            </a:solidFill>
            <a:miter lim="800000"/>
            <a:headEnd/>
            <a:tailEnd/>
          </a:ln>
        </p:spPr>
        <p:txBody>
          <a:bodyPr/>
          <a:lstStyle/>
          <a:p>
            <a:endParaRPr lang="en-US"/>
          </a:p>
        </p:txBody>
      </p:sp>
      <p:sp>
        <p:nvSpPr>
          <p:cNvPr id="224630" name="Line 374"/>
          <p:cNvSpPr>
            <a:spLocks noChangeShapeType="1"/>
          </p:cNvSpPr>
          <p:nvPr/>
        </p:nvSpPr>
        <p:spPr bwMode="auto">
          <a:xfrm>
            <a:off x="4321175" y="5073650"/>
            <a:ext cx="1588" cy="762000"/>
          </a:xfrm>
          <a:prstGeom prst="line">
            <a:avLst/>
          </a:prstGeom>
          <a:noFill/>
          <a:ln w="0">
            <a:solidFill>
              <a:schemeClr val="bg1"/>
            </a:solidFill>
            <a:round/>
            <a:headEnd/>
            <a:tailEnd/>
          </a:ln>
        </p:spPr>
        <p:txBody>
          <a:bodyPr/>
          <a:lstStyle/>
          <a:p>
            <a:endParaRPr lang="en-GB"/>
          </a:p>
        </p:txBody>
      </p:sp>
      <p:sp>
        <p:nvSpPr>
          <p:cNvPr id="224631" name="Rectangle 375"/>
          <p:cNvSpPr>
            <a:spLocks noChangeArrowheads="1"/>
          </p:cNvSpPr>
          <p:nvPr/>
        </p:nvSpPr>
        <p:spPr bwMode="auto">
          <a:xfrm>
            <a:off x="4473575" y="5102225"/>
            <a:ext cx="9525" cy="1588"/>
          </a:xfrm>
          <a:prstGeom prst="rect">
            <a:avLst/>
          </a:prstGeom>
          <a:noFill/>
          <a:ln w="0">
            <a:solidFill>
              <a:schemeClr val="bg1"/>
            </a:solidFill>
            <a:miter lim="800000"/>
            <a:headEnd/>
            <a:tailEnd/>
          </a:ln>
        </p:spPr>
        <p:txBody>
          <a:bodyPr/>
          <a:lstStyle/>
          <a:p>
            <a:endParaRPr lang="en-US"/>
          </a:p>
        </p:txBody>
      </p:sp>
      <p:sp>
        <p:nvSpPr>
          <p:cNvPr id="224632" name="Line 376"/>
          <p:cNvSpPr>
            <a:spLocks noChangeShapeType="1"/>
          </p:cNvSpPr>
          <p:nvPr/>
        </p:nvSpPr>
        <p:spPr bwMode="auto">
          <a:xfrm>
            <a:off x="4483100" y="4740275"/>
            <a:ext cx="1588" cy="723900"/>
          </a:xfrm>
          <a:prstGeom prst="line">
            <a:avLst/>
          </a:prstGeom>
          <a:noFill/>
          <a:ln w="0">
            <a:solidFill>
              <a:schemeClr val="bg1"/>
            </a:solidFill>
            <a:round/>
            <a:headEnd/>
            <a:tailEnd/>
          </a:ln>
        </p:spPr>
        <p:txBody>
          <a:bodyPr/>
          <a:lstStyle/>
          <a:p>
            <a:endParaRPr lang="en-GB"/>
          </a:p>
        </p:txBody>
      </p:sp>
      <p:sp>
        <p:nvSpPr>
          <p:cNvPr id="224633" name="Rectangle 377"/>
          <p:cNvSpPr>
            <a:spLocks noChangeArrowheads="1"/>
          </p:cNvSpPr>
          <p:nvPr/>
        </p:nvSpPr>
        <p:spPr bwMode="auto">
          <a:xfrm>
            <a:off x="4625975" y="4826000"/>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634" name="Rectangle 378"/>
          <p:cNvSpPr>
            <a:spLocks noChangeArrowheads="1"/>
          </p:cNvSpPr>
          <p:nvPr/>
        </p:nvSpPr>
        <p:spPr bwMode="auto">
          <a:xfrm>
            <a:off x="4625975" y="4826000"/>
            <a:ext cx="9525" cy="9525"/>
          </a:xfrm>
          <a:prstGeom prst="rect">
            <a:avLst/>
          </a:prstGeom>
          <a:noFill/>
          <a:ln w="0">
            <a:solidFill>
              <a:schemeClr val="bg1"/>
            </a:solidFill>
            <a:miter lim="800000"/>
            <a:headEnd/>
            <a:tailEnd/>
          </a:ln>
        </p:spPr>
        <p:txBody>
          <a:bodyPr/>
          <a:lstStyle/>
          <a:p>
            <a:endParaRPr lang="en-US"/>
          </a:p>
        </p:txBody>
      </p:sp>
      <p:sp>
        <p:nvSpPr>
          <p:cNvPr id="224635" name="Line 379"/>
          <p:cNvSpPr>
            <a:spLocks noChangeShapeType="1"/>
          </p:cNvSpPr>
          <p:nvPr/>
        </p:nvSpPr>
        <p:spPr bwMode="auto">
          <a:xfrm>
            <a:off x="4625975" y="4435475"/>
            <a:ext cx="1588" cy="790575"/>
          </a:xfrm>
          <a:prstGeom prst="line">
            <a:avLst/>
          </a:prstGeom>
          <a:noFill/>
          <a:ln w="0">
            <a:solidFill>
              <a:schemeClr val="bg1"/>
            </a:solidFill>
            <a:round/>
            <a:headEnd/>
            <a:tailEnd/>
          </a:ln>
        </p:spPr>
        <p:txBody>
          <a:bodyPr/>
          <a:lstStyle/>
          <a:p>
            <a:endParaRPr lang="en-GB"/>
          </a:p>
        </p:txBody>
      </p:sp>
      <p:sp>
        <p:nvSpPr>
          <p:cNvPr id="224636" name="Rectangle 380"/>
          <p:cNvSpPr>
            <a:spLocks noChangeArrowheads="1"/>
          </p:cNvSpPr>
          <p:nvPr/>
        </p:nvSpPr>
        <p:spPr bwMode="auto">
          <a:xfrm>
            <a:off x="4768850" y="4759325"/>
            <a:ext cx="9525" cy="1588"/>
          </a:xfrm>
          <a:prstGeom prst="rect">
            <a:avLst/>
          </a:prstGeom>
          <a:noFill/>
          <a:ln w="0">
            <a:solidFill>
              <a:schemeClr val="bg1"/>
            </a:solidFill>
            <a:miter lim="800000"/>
            <a:headEnd/>
            <a:tailEnd/>
          </a:ln>
        </p:spPr>
        <p:txBody>
          <a:bodyPr/>
          <a:lstStyle/>
          <a:p>
            <a:endParaRPr lang="en-US"/>
          </a:p>
        </p:txBody>
      </p:sp>
      <p:sp>
        <p:nvSpPr>
          <p:cNvPr id="224637" name="Line 381"/>
          <p:cNvSpPr>
            <a:spLocks noChangeShapeType="1"/>
          </p:cNvSpPr>
          <p:nvPr/>
        </p:nvSpPr>
        <p:spPr bwMode="auto">
          <a:xfrm>
            <a:off x="4778375" y="4206875"/>
            <a:ext cx="1588" cy="1104900"/>
          </a:xfrm>
          <a:prstGeom prst="line">
            <a:avLst/>
          </a:prstGeom>
          <a:noFill/>
          <a:ln w="0">
            <a:solidFill>
              <a:schemeClr val="bg1"/>
            </a:solidFill>
            <a:round/>
            <a:headEnd/>
            <a:tailEnd/>
          </a:ln>
        </p:spPr>
        <p:txBody>
          <a:bodyPr/>
          <a:lstStyle/>
          <a:p>
            <a:endParaRPr lang="en-GB"/>
          </a:p>
        </p:txBody>
      </p:sp>
      <p:sp>
        <p:nvSpPr>
          <p:cNvPr id="224638" name="Rectangle 382"/>
          <p:cNvSpPr>
            <a:spLocks noChangeArrowheads="1"/>
          </p:cNvSpPr>
          <p:nvPr/>
        </p:nvSpPr>
        <p:spPr bwMode="auto">
          <a:xfrm>
            <a:off x="5035550" y="439737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224639" name="Rectangle 383"/>
          <p:cNvSpPr>
            <a:spLocks noChangeArrowheads="1"/>
          </p:cNvSpPr>
          <p:nvPr/>
        </p:nvSpPr>
        <p:spPr bwMode="auto">
          <a:xfrm>
            <a:off x="5035550" y="4397375"/>
            <a:ext cx="9525" cy="9525"/>
          </a:xfrm>
          <a:prstGeom prst="rect">
            <a:avLst/>
          </a:prstGeom>
          <a:noFill/>
          <a:ln w="0">
            <a:solidFill>
              <a:schemeClr val="bg1"/>
            </a:solidFill>
            <a:miter lim="800000"/>
            <a:headEnd/>
            <a:tailEnd/>
          </a:ln>
        </p:spPr>
        <p:txBody>
          <a:bodyPr/>
          <a:lstStyle/>
          <a:p>
            <a:endParaRPr lang="en-US"/>
          </a:p>
        </p:txBody>
      </p:sp>
      <p:sp>
        <p:nvSpPr>
          <p:cNvPr id="224640" name="Line 384"/>
          <p:cNvSpPr>
            <a:spLocks noChangeShapeType="1"/>
          </p:cNvSpPr>
          <p:nvPr/>
        </p:nvSpPr>
        <p:spPr bwMode="auto">
          <a:xfrm>
            <a:off x="5035550" y="3521075"/>
            <a:ext cx="1588" cy="1752600"/>
          </a:xfrm>
          <a:prstGeom prst="line">
            <a:avLst/>
          </a:prstGeom>
          <a:noFill/>
          <a:ln w="0">
            <a:solidFill>
              <a:schemeClr val="bg1"/>
            </a:solidFill>
            <a:round/>
            <a:headEnd/>
            <a:tailEnd/>
          </a:ln>
        </p:spPr>
        <p:txBody>
          <a:bodyPr/>
          <a:lstStyle/>
          <a:p>
            <a:endParaRPr lang="en-GB"/>
          </a:p>
        </p:txBody>
      </p:sp>
      <p:sp>
        <p:nvSpPr>
          <p:cNvPr id="224641" name="Rectangle 385"/>
          <p:cNvSpPr>
            <a:spLocks noChangeArrowheads="1"/>
          </p:cNvSpPr>
          <p:nvPr/>
        </p:nvSpPr>
        <p:spPr bwMode="auto">
          <a:xfrm>
            <a:off x="5264150" y="4168775"/>
            <a:ext cx="1588" cy="1588"/>
          </a:xfrm>
          <a:prstGeom prst="rect">
            <a:avLst/>
          </a:prstGeom>
          <a:noFill/>
          <a:ln w="0">
            <a:solidFill>
              <a:schemeClr val="bg1"/>
            </a:solidFill>
            <a:miter lim="800000"/>
            <a:headEnd/>
            <a:tailEnd/>
          </a:ln>
        </p:spPr>
        <p:txBody>
          <a:bodyPr/>
          <a:lstStyle/>
          <a:p>
            <a:endParaRPr lang="en-US"/>
          </a:p>
        </p:txBody>
      </p:sp>
      <p:sp>
        <p:nvSpPr>
          <p:cNvPr id="224642" name="Line 386"/>
          <p:cNvSpPr>
            <a:spLocks noChangeShapeType="1"/>
          </p:cNvSpPr>
          <p:nvPr/>
        </p:nvSpPr>
        <p:spPr bwMode="auto">
          <a:xfrm>
            <a:off x="5264150" y="3292475"/>
            <a:ext cx="1588" cy="1752600"/>
          </a:xfrm>
          <a:prstGeom prst="line">
            <a:avLst/>
          </a:prstGeom>
          <a:noFill/>
          <a:ln w="0">
            <a:solidFill>
              <a:schemeClr val="bg1"/>
            </a:solidFill>
            <a:round/>
            <a:headEnd/>
            <a:tailEnd/>
          </a:ln>
        </p:spPr>
        <p:txBody>
          <a:bodyPr/>
          <a:lstStyle/>
          <a:p>
            <a:endParaRPr lang="en-GB"/>
          </a:p>
        </p:txBody>
      </p:sp>
      <p:sp>
        <p:nvSpPr>
          <p:cNvPr id="224643" name="Line 387"/>
          <p:cNvSpPr>
            <a:spLocks noChangeShapeType="1"/>
          </p:cNvSpPr>
          <p:nvPr/>
        </p:nvSpPr>
        <p:spPr bwMode="auto">
          <a:xfrm>
            <a:off x="3778250" y="5588000"/>
            <a:ext cx="1588" cy="1588"/>
          </a:xfrm>
          <a:prstGeom prst="line">
            <a:avLst/>
          </a:prstGeom>
          <a:noFill/>
          <a:ln w="0">
            <a:solidFill>
              <a:schemeClr val="bg1"/>
            </a:solidFill>
            <a:round/>
            <a:headEnd/>
            <a:tailEnd/>
          </a:ln>
        </p:spPr>
        <p:txBody>
          <a:bodyPr/>
          <a:lstStyle/>
          <a:p>
            <a:endParaRPr lang="en-GB"/>
          </a:p>
        </p:txBody>
      </p:sp>
      <p:sp>
        <p:nvSpPr>
          <p:cNvPr id="224644" name="Line 388"/>
          <p:cNvSpPr>
            <a:spLocks noChangeShapeType="1"/>
          </p:cNvSpPr>
          <p:nvPr/>
        </p:nvSpPr>
        <p:spPr bwMode="auto">
          <a:xfrm>
            <a:off x="5378450" y="4311650"/>
            <a:ext cx="1588" cy="1588"/>
          </a:xfrm>
          <a:prstGeom prst="line">
            <a:avLst/>
          </a:prstGeom>
          <a:noFill/>
          <a:ln w="0">
            <a:solidFill>
              <a:schemeClr val="bg1"/>
            </a:solidFill>
            <a:round/>
            <a:headEnd/>
            <a:tailEnd/>
          </a:ln>
        </p:spPr>
        <p:txBody>
          <a:bodyPr/>
          <a:lstStyle/>
          <a:p>
            <a:endParaRPr lang="en-GB"/>
          </a:p>
        </p:txBody>
      </p:sp>
      <p:sp>
        <p:nvSpPr>
          <p:cNvPr id="224645" name="Rectangle 389"/>
          <p:cNvSpPr>
            <a:spLocks noChangeArrowheads="1"/>
          </p:cNvSpPr>
          <p:nvPr/>
        </p:nvSpPr>
        <p:spPr bwMode="auto">
          <a:xfrm>
            <a:off x="5233988" y="2125663"/>
            <a:ext cx="511175" cy="122237"/>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Age at risk:</a:t>
            </a:r>
            <a:endParaRPr lang="en-GB" altLang="zh-CN">
              <a:solidFill>
                <a:schemeClr val="bg1"/>
              </a:solidFill>
              <a:ea typeface="SimSun" pitchFamily="2" charset="-122"/>
            </a:endParaRPr>
          </a:p>
        </p:txBody>
      </p:sp>
      <p:sp>
        <p:nvSpPr>
          <p:cNvPr id="224646" name="Rectangle 390"/>
          <p:cNvSpPr>
            <a:spLocks noChangeArrowheads="1"/>
          </p:cNvSpPr>
          <p:nvPr/>
        </p:nvSpPr>
        <p:spPr bwMode="auto">
          <a:xfrm>
            <a:off x="5414963" y="2247900"/>
            <a:ext cx="261937" cy="122238"/>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80-89</a:t>
            </a:r>
            <a:endParaRPr lang="en-GB" altLang="zh-CN">
              <a:solidFill>
                <a:schemeClr val="bg1"/>
              </a:solidFill>
              <a:ea typeface="SimSun" pitchFamily="2" charset="-122"/>
            </a:endParaRPr>
          </a:p>
        </p:txBody>
      </p:sp>
      <p:sp>
        <p:nvSpPr>
          <p:cNvPr id="224647" name="Rectangle 391"/>
          <p:cNvSpPr>
            <a:spLocks noChangeArrowheads="1"/>
          </p:cNvSpPr>
          <p:nvPr/>
        </p:nvSpPr>
        <p:spPr bwMode="auto">
          <a:xfrm>
            <a:off x="5414963" y="2657475"/>
            <a:ext cx="261937" cy="122238"/>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70-79</a:t>
            </a:r>
            <a:endParaRPr lang="en-GB" altLang="zh-CN">
              <a:solidFill>
                <a:schemeClr val="bg1"/>
              </a:solidFill>
              <a:ea typeface="SimSun" pitchFamily="2" charset="-122"/>
            </a:endParaRPr>
          </a:p>
        </p:txBody>
      </p:sp>
      <p:sp>
        <p:nvSpPr>
          <p:cNvPr id="224648" name="Rectangle 392"/>
          <p:cNvSpPr>
            <a:spLocks noChangeArrowheads="1"/>
          </p:cNvSpPr>
          <p:nvPr/>
        </p:nvSpPr>
        <p:spPr bwMode="auto">
          <a:xfrm>
            <a:off x="5414963" y="3203575"/>
            <a:ext cx="261937" cy="122238"/>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60-69</a:t>
            </a:r>
            <a:endParaRPr lang="en-GB" altLang="zh-CN">
              <a:solidFill>
                <a:schemeClr val="bg1"/>
              </a:solidFill>
              <a:ea typeface="SimSun" pitchFamily="2" charset="-122"/>
            </a:endParaRPr>
          </a:p>
        </p:txBody>
      </p:sp>
      <p:sp>
        <p:nvSpPr>
          <p:cNvPr id="224649" name="Rectangle 393"/>
          <p:cNvSpPr>
            <a:spLocks noChangeArrowheads="1"/>
          </p:cNvSpPr>
          <p:nvPr/>
        </p:nvSpPr>
        <p:spPr bwMode="auto">
          <a:xfrm>
            <a:off x="5414963" y="3632200"/>
            <a:ext cx="261937" cy="122238"/>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50-59</a:t>
            </a:r>
            <a:endParaRPr lang="en-GB" altLang="zh-CN">
              <a:solidFill>
                <a:schemeClr val="bg1"/>
              </a:solidFill>
              <a:ea typeface="SimSun" pitchFamily="2" charset="-122"/>
            </a:endParaRPr>
          </a:p>
        </p:txBody>
      </p:sp>
      <p:sp>
        <p:nvSpPr>
          <p:cNvPr id="224650" name="Rectangle 394"/>
          <p:cNvSpPr>
            <a:spLocks noChangeArrowheads="1"/>
          </p:cNvSpPr>
          <p:nvPr/>
        </p:nvSpPr>
        <p:spPr bwMode="auto">
          <a:xfrm>
            <a:off x="5414963" y="4254500"/>
            <a:ext cx="261937" cy="122238"/>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40-49</a:t>
            </a:r>
            <a:endParaRPr lang="en-GB" altLang="zh-CN">
              <a:solidFill>
                <a:schemeClr val="bg1"/>
              </a:solidFill>
              <a:ea typeface="SimSun" pitchFamily="2" charset="-122"/>
            </a:endParaRPr>
          </a:p>
        </p:txBody>
      </p:sp>
      <p:sp>
        <p:nvSpPr>
          <p:cNvPr id="224651" name="Rectangle 395"/>
          <p:cNvSpPr>
            <a:spLocks noChangeArrowheads="1"/>
          </p:cNvSpPr>
          <p:nvPr/>
        </p:nvSpPr>
        <p:spPr bwMode="auto">
          <a:xfrm>
            <a:off x="4132263" y="1587500"/>
            <a:ext cx="1160462" cy="212725"/>
          </a:xfrm>
          <a:prstGeom prst="rect">
            <a:avLst/>
          </a:prstGeom>
          <a:noFill/>
          <a:ln w="9525">
            <a:noFill/>
            <a:miter lim="800000"/>
            <a:headEnd/>
            <a:tailEnd/>
          </a:ln>
        </p:spPr>
        <p:txBody>
          <a:bodyPr wrap="none" lIns="0" tIns="0" rIns="0" bIns="0">
            <a:spAutoFit/>
          </a:bodyPr>
          <a:lstStyle/>
          <a:p>
            <a:r>
              <a:rPr lang="en-GB" altLang="zh-CN" sz="1400" b="1">
                <a:solidFill>
                  <a:schemeClr val="bg1"/>
                </a:solidFill>
                <a:ea typeface="SimSun" pitchFamily="2" charset="-122"/>
              </a:rPr>
              <a:t>50,000 people</a:t>
            </a:r>
          </a:p>
        </p:txBody>
      </p:sp>
      <p:sp>
        <p:nvSpPr>
          <p:cNvPr id="17804" name="Line 396"/>
          <p:cNvSpPr>
            <a:spLocks noChangeShapeType="1"/>
          </p:cNvSpPr>
          <p:nvPr/>
        </p:nvSpPr>
        <p:spPr bwMode="auto">
          <a:xfrm>
            <a:off x="900113" y="1892300"/>
            <a:ext cx="1587" cy="4076700"/>
          </a:xfrm>
          <a:prstGeom prst="line">
            <a:avLst/>
          </a:prstGeom>
          <a:noFill/>
          <a:ln w="0">
            <a:solidFill>
              <a:schemeClr val="bg1"/>
            </a:solidFill>
            <a:round/>
            <a:headEnd/>
            <a:tailEnd/>
          </a:ln>
        </p:spPr>
        <p:txBody>
          <a:bodyPr/>
          <a:lstStyle/>
          <a:p>
            <a:endParaRPr lang="en-GB"/>
          </a:p>
        </p:txBody>
      </p:sp>
      <p:sp>
        <p:nvSpPr>
          <p:cNvPr id="17805" name="Line 397"/>
          <p:cNvSpPr>
            <a:spLocks noChangeShapeType="1"/>
          </p:cNvSpPr>
          <p:nvPr/>
        </p:nvSpPr>
        <p:spPr bwMode="auto">
          <a:xfrm>
            <a:off x="900113" y="5969000"/>
            <a:ext cx="2047875" cy="1588"/>
          </a:xfrm>
          <a:prstGeom prst="line">
            <a:avLst/>
          </a:prstGeom>
          <a:noFill/>
          <a:ln w="0">
            <a:solidFill>
              <a:schemeClr val="bg1"/>
            </a:solidFill>
            <a:round/>
            <a:headEnd/>
            <a:tailEnd/>
          </a:ln>
        </p:spPr>
        <p:txBody>
          <a:bodyPr/>
          <a:lstStyle/>
          <a:p>
            <a:endParaRPr lang="en-GB"/>
          </a:p>
        </p:txBody>
      </p:sp>
      <p:sp>
        <p:nvSpPr>
          <p:cNvPr id="17806" name="Line 398"/>
          <p:cNvSpPr>
            <a:spLocks noChangeShapeType="1"/>
          </p:cNvSpPr>
          <p:nvPr/>
        </p:nvSpPr>
        <p:spPr bwMode="auto">
          <a:xfrm flipV="1">
            <a:off x="2947988" y="1892300"/>
            <a:ext cx="1587" cy="4076700"/>
          </a:xfrm>
          <a:prstGeom prst="line">
            <a:avLst/>
          </a:prstGeom>
          <a:noFill/>
          <a:ln w="0">
            <a:solidFill>
              <a:schemeClr val="bg1"/>
            </a:solidFill>
            <a:round/>
            <a:headEnd/>
            <a:tailEnd/>
          </a:ln>
        </p:spPr>
        <p:txBody>
          <a:bodyPr/>
          <a:lstStyle/>
          <a:p>
            <a:endParaRPr lang="en-GB"/>
          </a:p>
        </p:txBody>
      </p:sp>
      <p:sp>
        <p:nvSpPr>
          <p:cNvPr id="17807" name="Line 399"/>
          <p:cNvSpPr>
            <a:spLocks noChangeShapeType="1"/>
          </p:cNvSpPr>
          <p:nvPr/>
        </p:nvSpPr>
        <p:spPr bwMode="auto">
          <a:xfrm flipH="1">
            <a:off x="900113" y="1892300"/>
            <a:ext cx="2047875" cy="1588"/>
          </a:xfrm>
          <a:prstGeom prst="line">
            <a:avLst/>
          </a:prstGeom>
          <a:noFill/>
          <a:ln w="0">
            <a:solidFill>
              <a:schemeClr val="bg1"/>
            </a:solidFill>
            <a:round/>
            <a:headEnd/>
            <a:tailEnd/>
          </a:ln>
        </p:spPr>
        <p:txBody>
          <a:bodyPr/>
          <a:lstStyle/>
          <a:p>
            <a:endParaRPr lang="en-GB"/>
          </a:p>
        </p:txBody>
      </p:sp>
      <p:sp>
        <p:nvSpPr>
          <p:cNvPr id="17808" name="Rectangle 400"/>
          <p:cNvSpPr>
            <a:spLocks noChangeArrowheads="1"/>
          </p:cNvSpPr>
          <p:nvPr/>
        </p:nvSpPr>
        <p:spPr bwMode="auto">
          <a:xfrm>
            <a:off x="1255713" y="6235700"/>
            <a:ext cx="1314450" cy="182563"/>
          </a:xfrm>
          <a:prstGeom prst="rect">
            <a:avLst/>
          </a:prstGeom>
          <a:noFill/>
          <a:ln w="9525">
            <a:noFill/>
            <a:miter lim="800000"/>
            <a:headEnd/>
            <a:tailEnd/>
          </a:ln>
        </p:spPr>
        <p:txBody>
          <a:bodyPr wrap="none" lIns="0" tIns="0" rIns="0" bIns="0">
            <a:spAutoFit/>
          </a:bodyPr>
          <a:lstStyle/>
          <a:p>
            <a:r>
              <a:rPr lang="en-GB" altLang="zh-CN" sz="1200">
                <a:solidFill>
                  <a:schemeClr val="bg1"/>
                </a:solidFill>
                <a:ea typeface="SimSun" pitchFamily="2" charset="-122"/>
              </a:rPr>
              <a:t>Usual SBP (mmHg</a:t>
            </a:r>
            <a:r>
              <a:rPr lang="en-GB" altLang="zh-CN" sz="900">
                <a:solidFill>
                  <a:schemeClr val="bg1"/>
                </a:solidFill>
                <a:latin typeface="AvantGarde Bk BT" pitchFamily="34" charset="0"/>
                <a:ea typeface="SimSun" pitchFamily="2" charset="-122"/>
              </a:rPr>
              <a:t>)</a:t>
            </a:r>
            <a:endParaRPr lang="en-GB" altLang="zh-CN">
              <a:solidFill>
                <a:schemeClr val="bg1"/>
              </a:solidFill>
              <a:ea typeface="SimSun" pitchFamily="2" charset="-122"/>
            </a:endParaRPr>
          </a:p>
        </p:txBody>
      </p:sp>
      <p:sp>
        <p:nvSpPr>
          <p:cNvPr id="17809" name="Line 401"/>
          <p:cNvSpPr>
            <a:spLocks noChangeShapeType="1"/>
          </p:cNvSpPr>
          <p:nvPr/>
        </p:nvSpPr>
        <p:spPr bwMode="auto">
          <a:xfrm flipV="1">
            <a:off x="1100138" y="5873750"/>
            <a:ext cx="1587" cy="95250"/>
          </a:xfrm>
          <a:prstGeom prst="line">
            <a:avLst/>
          </a:prstGeom>
          <a:noFill/>
          <a:ln w="0">
            <a:solidFill>
              <a:schemeClr val="bg1"/>
            </a:solidFill>
            <a:round/>
            <a:headEnd/>
            <a:tailEnd/>
          </a:ln>
        </p:spPr>
        <p:txBody>
          <a:bodyPr/>
          <a:lstStyle/>
          <a:p>
            <a:endParaRPr lang="en-GB"/>
          </a:p>
        </p:txBody>
      </p:sp>
      <p:sp>
        <p:nvSpPr>
          <p:cNvPr id="17810" name="Line 402"/>
          <p:cNvSpPr>
            <a:spLocks noChangeShapeType="1"/>
          </p:cNvSpPr>
          <p:nvPr/>
        </p:nvSpPr>
        <p:spPr bwMode="auto">
          <a:xfrm flipV="1">
            <a:off x="1319213" y="5921375"/>
            <a:ext cx="1587" cy="47625"/>
          </a:xfrm>
          <a:prstGeom prst="line">
            <a:avLst/>
          </a:prstGeom>
          <a:noFill/>
          <a:ln w="0">
            <a:solidFill>
              <a:schemeClr val="bg1"/>
            </a:solidFill>
            <a:round/>
            <a:headEnd/>
            <a:tailEnd/>
          </a:ln>
        </p:spPr>
        <p:txBody>
          <a:bodyPr/>
          <a:lstStyle/>
          <a:p>
            <a:endParaRPr lang="en-GB"/>
          </a:p>
        </p:txBody>
      </p:sp>
      <p:sp>
        <p:nvSpPr>
          <p:cNvPr id="17811" name="Rectangle 403"/>
          <p:cNvSpPr>
            <a:spLocks noChangeArrowheads="1"/>
          </p:cNvSpPr>
          <p:nvPr/>
        </p:nvSpPr>
        <p:spPr bwMode="auto">
          <a:xfrm>
            <a:off x="998538"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120</a:t>
            </a:r>
            <a:endParaRPr lang="en-GB" altLang="zh-CN">
              <a:solidFill>
                <a:schemeClr val="bg1"/>
              </a:solidFill>
              <a:ea typeface="SimSun" pitchFamily="2" charset="-122"/>
            </a:endParaRPr>
          </a:p>
        </p:txBody>
      </p:sp>
      <p:sp>
        <p:nvSpPr>
          <p:cNvPr id="17812" name="Line 404"/>
          <p:cNvSpPr>
            <a:spLocks noChangeShapeType="1"/>
          </p:cNvSpPr>
          <p:nvPr/>
        </p:nvSpPr>
        <p:spPr bwMode="auto">
          <a:xfrm flipV="1">
            <a:off x="1538288" y="5873750"/>
            <a:ext cx="1587" cy="95250"/>
          </a:xfrm>
          <a:prstGeom prst="line">
            <a:avLst/>
          </a:prstGeom>
          <a:noFill/>
          <a:ln w="0">
            <a:solidFill>
              <a:schemeClr val="bg1"/>
            </a:solidFill>
            <a:round/>
            <a:headEnd/>
            <a:tailEnd/>
          </a:ln>
        </p:spPr>
        <p:txBody>
          <a:bodyPr/>
          <a:lstStyle/>
          <a:p>
            <a:endParaRPr lang="en-GB"/>
          </a:p>
        </p:txBody>
      </p:sp>
      <p:sp>
        <p:nvSpPr>
          <p:cNvPr id="17813" name="Line 405"/>
          <p:cNvSpPr>
            <a:spLocks noChangeShapeType="1"/>
          </p:cNvSpPr>
          <p:nvPr/>
        </p:nvSpPr>
        <p:spPr bwMode="auto">
          <a:xfrm flipV="1">
            <a:off x="1757363" y="5921375"/>
            <a:ext cx="1587" cy="47625"/>
          </a:xfrm>
          <a:prstGeom prst="line">
            <a:avLst/>
          </a:prstGeom>
          <a:noFill/>
          <a:ln w="0">
            <a:solidFill>
              <a:schemeClr val="bg1"/>
            </a:solidFill>
            <a:round/>
            <a:headEnd/>
            <a:tailEnd/>
          </a:ln>
        </p:spPr>
        <p:txBody>
          <a:bodyPr/>
          <a:lstStyle/>
          <a:p>
            <a:endParaRPr lang="en-GB"/>
          </a:p>
        </p:txBody>
      </p:sp>
      <p:sp>
        <p:nvSpPr>
          <p:cNvPr id="17814" name="Rectangle 406"/>
          <p:cNvSpPr>
            <a:spLocks noChangeArrowheads="1"/>
          </p:cNvSpPr>
          <p:nvPr/>
        </p:nvSpPr>
        <p:spPr bwMode="auto">
          <a:xfrm>
            <a:off x="1439863"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140</a:t>
            </a:r>
            <a:endParaRPr lang="en-GB" altLang="zh-CN">
              <a:solidFill>
                <a:schemeClr val="bg1"/>
              </a:solidFill>
              <a:ea typeface="SimSun" pitchFamily="2" charset="-122"/>
            </a:endParaRPr>
          </a:p>
        </p:txBody>
      </p:sp>
      <p:sp>
        <p:nvSpPr>
          <p:cNvPr id="17815" name="Line 407"/>
          <p:cNvSpPr>
            <a:spLocks noChangeShapeType="1"/>
          </p:cNvSpPr>
          <p:nvPr/>
        </p:nvSpPr>
        <p:spPr bwMode="auto">
          <a:xfrm flipV="1">
            <a:off x="1976438" y="5873750"/>
            <a:ext cx="1587" cy="95250"/>
          </a:xfrm>
          <a:prstGeom prst="line">
            <a:avLst/>
          </a:prstGeom>
          <a:noFill/>
          <a:ln w="0">
            <a:solidFill>
              <a:schemeClr val="bg1"/>
            </a:solidFill>
            <a:round/>
            <a:headEnd/>
            <a:tailEnd/>
          </a:ln>
        </p:spPr>
        <p:txBody>
          <a:bodyPr/>
          <a:lstStyle/>
          <a:p>
            <a:endParaRPr lang="en-GB"/>
          </a:p>
        </p:txBody>
      </p:sp>
      <p:sp>
        <p:nvSpPr>
          <p:cNvPr id="17816" name="Line 408"/>
          <p:cNvSpPr>
            <a:spLocks noChangeShapeType="1"/>
          </p:cNvSpPr>
          <p:nvPr/>
        </p:nvSpPr>
        <p:spPr bwMode="auto">
          <a:xfrm flipV="1">
            <a:off x="2195513" y="5921375"/>
            <a:ext cx="1587" cy="47625"/>
          </a:xfrm>
          <a:prstGeom prst="line">
            <a:avLst/>
          </a:prstGeom>
          <a:noFill/>
          <a:ln w="0">
            <a:solidFill>
              <a:schemeClr val="bg1"/>
            </a:solidFill>
            <a:round/>
            <a:headEnd/>
            <a:tailEnd/>
          </a:ln>
        </p:spPr>
        <p:txBody>
          <a:bodyPr/>
          <a:lstStyle/>
          <a:p>
            <a:endParaRPr lang="en-GB"/>
          </a:p>
        </p:txBody>
      </p:sp>
      <p:sp>
        <p:nvSpPr>
          <p:cNvPr id="17817" name="Rectangle 409"/>
          <p:cNvSpPr>
            <a:spLocks noChangeArrowheads="1"/>
          </p:cNvSpPr>
          <p:nvPr/>
        </p:nvSpPr>
        <p:spPr bwMode="auto">
          <a:xfrm>
            <a:off x="1879600"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160</a:t>
            </a:r>
            <a:endParaRPr lang="en-GB" altLang="zh-CN">
              <a:solidFill>
                <a:schemeClr val="bg1"/>
              </a:solidFill>
              <a:ea typeface="SimSun" pitchFamily="2" charset="-122"/>
            </a:endParaRPr>
          </a:p>
        </p:txBody>
      </p:sp>
      <p:sp>
        <p:nvSpPr>
          <p:cNvPr id="17818" name="Line 410"/>
          <p:cNvSpPr>
            <a:spLocks noChangeShapeType="1"/>
          </p:cNvSpPr>
          <p:nvPr/>
        </p:nvSpPr>
        <p:spPr bwMode="auto">
          <a:xfrm flipV="1">
            <a:off x="2414588" y="5873750"/>
            <a:ext cx="1587" cy="95250"/>
          </a:xfrm>
          <a:prstGeom prst="line">
            <a:avLst/>
          </a:prstGeom>
          <a:noFill/>
          <a:ln w="0">
            <a:solidFill>
              <a:schemeClr val="bg1"/>
            </a:solidFill>
            <a:round/>
            <a:headEnd/>
            <a:tailEnd/>
          </a:ln>
        </p:spPr>
        <p:txBody>
          <a:bodyPr/>
          <a:lstStyle/>
          <a:p>
            <a:endParaRPr lang="en-GB"/>
          </a:p>
        </p:txBody>
      </p:sp>
      <p:sp>
        <p:nvSpPr>
          <p:cNvPr id="17819" name="Rectangle 411"/>
          <p:cNvSpPr>
            <a:spLocks noChangeArrowheads="1"/>
          </p:cNvSpPr>
          <p:nvPr/>
        </p:nvSpPr>
        <p:spPr bwMode="auto">
          <a:xfrm>
            <a:off x="2320925" y="6011863"/>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180</a:t>
            </a:r>
            <a:endParaRPr lang="en-GB" altLang="zh-CN">
              <a:solidFill>
                <a:schemeClr val="bg1"/>
              </a:solidFill>
              <a:ea typeface="SimSun" pitchFamily="2" charset="-122"/>
            </a:endParaRPr>
          </a:p>
        </p:txBody>
      </p:sp>
      <p:sp>
        <p:nvSpPr>
          <p:cNvPr id="17820" name="Line 412"/>
          <p:cNvSpPr>
            <a:spLocks noChangeShapeType="1"/>
          </p:cNvSpPr>
          <p:nvPr/>
        </p:nvSpPr>
        <p:spPr bwMode="auto">
          <a:xfrm>
            <a:off x="900113" y="5549900"/>
            <a:ext cx="38100" cy="1588"/>
          </a:xfrm>
          <a:prstGeom prst="line">
            <a:avLst/>
          </a:prstGeom>
          <a:noFill/>
          <a:ln w="0">
            <a:solidFill>
              <a:schemeClr val="bg1"/>
            </a:solidFill>
            <a:round/>
            <a:headEnd/>
            <a:tailEnd/>
          </a:ln>
        </p:spPr>
        <p:txBody>
          <a:bodyPr/>
          <a:lstStyle/>
          <a:p>
            <a:endParaRPr lang="en-GB"/>
          </a:p>
        </p:txBody>
      </p:sp>
      <p:sp>
        <p:nvSpPr>
          <p:cNvPr id="17821" name="Rectangle 413"/>
          <p:cNvSpPr>
            <a:spLocks noChangeArrowheads="1"/>
          </p:cNvSpPr>
          <p:nvPr/>
        </p:nvSpPr>
        <p:spPr bwMode="auto">
          <a:xfrm>
            <a:off x="812800" y="5489575"/>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a:t>
            </a:r>
            <a:endParaRPr lang="en-GB" altLang="zh-CN">
              <a:solidFill>
                <a:schemeClr val="bg1"/>
              </a:solidFill>
              <a:ea typeface="SimSun" pitchFamily="2" charset="-122"/>
            </a:endParaRPr>
          </a:p>
        </p:txBody>
      </p:sp>
      <p:sp>
        <p:nvSpPr>
          <p:cNvPr id="17822" name="Line 414"/>
          <p:cNvSpPr>
            <a:spLocks noChangeShapeType="1"/>
          </p:cNvSpPr>
          <p:nvPr/>
        </p:nvSpPr>
        <p:spPr bwMode="auto">
          <a:xfrm>
            <a:off x="900113" y="5121275"/>
            <a:ext cx="38100" cy="1588"/>
          </a:xfrm>
          <a:prstGeom prst="line">
            <a:avLst/>
          </a:prstGeom>
          <a:noFill/>
          <a:ln w="0">
            <a:solidFill>
              <a:schemeClr val="bg1"/>
            </a:solidFill>
            <a:round/>
            <a:headEnd/>
            <a:tailEnd/>
          </a:ln>
        </p:spPr>
        <p:txBody>
          <a:bodyPr/>
          <a:lstStyle/>
          <a:p>
            <a:endParaRPr lang="en-GB"/>
          </a:p>
        </p:txBody>
      </p:sp>
      <p:sp>
        <p:nvSpPr>
          <p:cNvPr id="17823" name="Rectangle 415"/>
          <p:cNvSpPr>
            <a:spLocks noChangeArrowheads="1"/>
          </p:cNvSpPr>
          <p:nvPr/>
        </p:nvSpPr>
        <p:spPr bwMode="auto">
          <a:xfrm>
            <a:off x="812800" y="5056188"/>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2</a:t>
            </a:r>
            <a:endParaRPr lang="en-GB" altLang="zh-CN">
              <a:solidFill>
                <a:schemeClr val="bg1"/>
              </a:solidFill>
              <a:ea typeface="SimSun" pitchFamily="2" charset="-122"/>
            </a:endParaRPr>
          </a:p>
        </p:txBody>
      </p:sp>
      <p:sp>
        <p:nvSpPr>
          <p:cNvPr id="17824" name="Line 416"/>
          <p:cNvSpPr>
            <a:spLocks noChangeShapeType="1"/>
          </p:cNvSpPr>
          <p:nvPr/>
        </p:nvSpPr>
        <p:spPr bwMode="auto">
          <a:xfrm>
            <a:off x="900113" y="4683125"/>
            <a:ext cx="38100" cy="1588"/>
          </a:xfrm>
          <a:prstGeom prst="line">
            <a:avLst/>
          </a:prstGeom>
          <a:noFill/>
          <a:ln w="0">
            <a:solidFill>
              <a:schemeClr val="bg1"/>
            </a:solidFill>
            <a:round/>
            <a:headEnd/>
            <a:tailEnd/>
          </a:ln>
        </p:spPr>
        <p:txBody>
          <a:bodyPr/>
          <a:lstStyle/>
          <a:p>
            <a:endParaRPr lang="en-GB"/>
          </a:p>
        </p:txBody>
      </p:sp>
      <p:sp>
        <p:nvSpPr>
          <p:cNvPr id="17825" name="Rectangle 417"/>
          <p:cNvSpPr>
            <a:spLocks noChangeArrowheads="1"/>
          </p:cNvSpPr>
          <p:nvPr/>
        </p:nvSpPr>
        <p:spPr bwMode="auto">
          <a:xfrm>
            <a:off x="812800" y="4624388"/>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4</a:t>
            </a:r>
            <a:endParaRPr lang="en-GB" altLang="zh-CN">
              <a:solidFill>
                <a:schemeClr val="bg1"/>
              </a:solidFill>
              <a:ea typeface="SimSun" pitchFamily="2" charset="-122"/>
            </a:endParaRPr>
          </a:p>
        </p:txBody>
      </p:sp>
      <p:sp>
        <p:nvSpPr>
          <p:cNvPr id="17826" name="Line 418"/>
          <p:cNvSpPr>
            <a:spLocks noChangeShapeType="1"/>
          </p:cNvSpPr>
          <p:nvPr/>
        </p:nvSpPr>
        <p:spPr bwMode="auto">
          <a:xfrm>
            <a:off x="900113" y="4254500"/>
            <a:ext cx="38100" cy="1588"/>
          </a:xfrm>
          <a:prstGeom prst="line">
            <a:avLst/>
          </a:prstGeom>
          <a:noFill/>
          <a:ln w="0">
            <a:solidFill>
              <a:schemeClr val="bg1"/>
            </a:solidFill>
            <a:round/>
            <a:headEnd/>
            <a:tailEnd/>
          </a:ln>
        </p:spPr>
        <p:txBody>
          <a:bodyPr/>
          <a:lstStyle/>
          <a:p>
            <a:endParaRPr lang="en-GB"/>
          </a:p>
        </p:txBody>
      </p:sp>
      <p:sp>
        <p:nvSpPr>
          <p:cNvPr id="17827" name="Rectangle 419"/>
          <p:cNvSpPr>
            <a:spLocks noChangeArrowheads="1"/>
          </p:cNvSpPr>
          <p:nvPr/>
        </p:nvSpPr>
        <p:spPr bwMode="auto">
          <a:xfrm>
            <a:off x="812800" y="4191000"/>
            <a:ext cx="65088"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8</a:t>
            </a:r>
            <a:endParaRPr lang="en-GB" altLang="zh-CN">
              <a:solidFill>
                <a:schemeClr val="bg1"/>
              </a:solidFill>
              <a:ea typeface="SimSun" pitchFamily="2" charset="-122"/>
            </a:endParaRPr>
          </a:p>
        </p:txBody>
      </p:sp>
      <p:sp>
        <p:nvSpPr>
          <p:cNvPr id="17828" name="Line 420"/>
          <p:cNvSpPr>
            <a:spLocks noChangeShapeType="1"/>
          </p:cNvSpPr>
          <p:nvPr/>
        </p:nvSpPr>
        <p:spPr bwMode="auto">
          <a:xfrm>
            <a:off x="900113" y="3816350"/>
            <a:ext cx="38100" cy="1588"/>
          </a:xfrm>
          <a:prstGeom prst="line">
            <a:avLst/>
          </a:prstGeom>
          <a:noFill/>
          <a:ln w="0">
            <a:solidFill>
              <a:schemeClr val="bg1"/>
            </a:solidFill>
            <a:round/>
            <a:headEnd/>
            <a:tailEnd/>
          </a:ln>
        </p:spPr>
        <p:txBody>
          <a:bodyPr/>
          <a:lstStyle/>
          <a:p>
            <a:endParaRPr lang="en-GB"/>
          </a:p>
        </p:txBody>
      </p:sp>
      <p:sp>
        <p:nvSpPr>
          <p:cNvPr id="17829" name="Rectangle 421"/>
          <p:cNvSpPr>
            <a:spLocks noChangeArrowheads="1"/>
          </p:cNvSpPr>
          <p:nvPr/>
        </p:nvSpPr>
        <p:spPr bwMode="auto">
          <a:xfrm>
            <a:off x="747713" y="3759200"/>
            <a:ext cx="1270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16</a:t>
            </a:r>
            <a:endParaRPr lang="en-GB" altLang="zh-CN">
              <a:solidFill>
                <a:schemeClr val="bg1"/>
              </a:solidFill>
              <a:ea typeface="SimSun" pitchFamily="2" charset="-122"/>
            </a:endParaRPr>
          </a:p>
        </p:txBody>
      </p:sp>
      <p:sp>
        <p:nvSpPr>
          <p:cNvPr id="17830" name="Line 422"/>
          <p:cNvSpPr>
            <a:spLocks noChangeShapeType="1"/>
          </p:cNvSpPr>
          <p:nvPr/>
        </p:nvSpPr>
        <p:spPr bwMode="auto">
          <a:xfrm>
            <a:off x="900113" y="3387725"/>
            <a:ext cx="38100" cy="1588"/>
          </a:xfrm>
          <a:prstGeom prst="line">
            <a:avLst/>
          </a:prstGeom>
          <a:noFill/>
          <a:ln w="0">
            <a:solidFill>
              <a:schemeClr val="bg1"/>
            </a:solidFill>
            <a:round/>
            <a:headEnd/>
            <a:tailEnd/>
          </a:ln>
        </p:spPr>
        <p:txBody>
          <a:bodyPr/>
          <a:lstStyle/>
          <a:p>
            <a:endParaRPr lang="en-GB"/>
          </a:p>
        </p:txBody>
      </p:sp>
      <p:sp>
        <p:nvSpPr>
          <p:cNvPr id="17831" name="Rectangle 423"/>
          <p:cNvSpPr>
            <a:spLocks noChangeArrowheads="1"/>
          </p:cNvSpPr>
          <p:nvPr/>
        </p:nvSpPr>
        <p:spPr bwMode="auto">
          <a:xfrm>
            <a:off x="747713" y="3325813"/>
            <a:ext cx="1270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32</a:t>
            </a:r>
            <a:endParaRPr lang="en-GB" altLang="zh-CN">
              <a:solidFill>
                <a:schemeClr val="bg1"/>
              </a:solidFill>
              <a:ea typeface="SimSun" pitchFamily="2" charset="-122"/>
            </a:endParaRPr>
          </a:p>
        </p:txBody>
      </p:sp>
      <p:sp>
        <p:nvSpPr>
          <p:cNvPr id="17832" name="Line 424"/>
          <p:cNvSpPr>
            <a:spLocks noChangeShapeType="1"/>
          </p:cNvSpPr>
          <p:nvPr/>
        </p:nvSpPr>
        <p:spPr bwMode="auto">
          <a:xfrm>
            <a:off x="900113" y="2959100"/>
            <a:ext cx="38100" cy="1588"/>
          </a:xfrm>
          <a:prstGeom prst="line">
            <a:avLst/>
          </a:prstGeom>
          <a:noFill/>
          <a:ln w="0">
            <a:solidFill>
              <a:schemeClr val="bg1"/>
            </a:solidFill>
            <a:round/>
            <a:headEnd/>
            <a:tailEnd/>
          </a:ln>
        </p:spPr>
        <p:txBody>
          <a:bodyPr/>
          <a:lstStyle/>
          <a:p>
            <a:endParaRPr lang="en-GB"/>
          </a:p>
        </p:txBody>
      </p:sp>
      <p:sp>
        <p:nvSpPr>
          <p:cNvPr id="17833" name="Rectangle 425"/>
          <p:cNvSpPr>
            <a:spLocks noChangeArrowheads="1"/>
          </p:cNvSpPr>
          <p:nvPr/>
        </p:nvSpPr>
        <p:spPr bwMode="auto">
          <a:xfrm>
            <a:off x="747713" y="2892425"/>
            <a:ext cx="1270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64</a:t>
            </a:r>
            <a:endParaRPr lang="en-GB" altLang="zh-CN">
              <a:solidFill>
                <a:schemeClr val="bg1"/>
              </a:solidFill>
              <a:ea typeface="SimSun" pitchFamily="2" charset="-122"/>
            </a:endParaRPr>
          </a:p>
        </p:txBody>
      </p:sp>
      <p:sp>
        <p:nvSpPr>
          <p:cNvPr id="17834" name="Line 426"/>
          <p:cNvSpPr>
            <a:spLocks noChangeShapeType="1"/>
          </p:cNvSpPr>
          <p:nvPr/>
        </p:nvSpPr>
        <p:spPr bwMode="auto">
          <a:xfrm>
            <a:off x="900113" y="2520950"/>
            <a:ext cx="38100" cy="1588"/>
          </a:xfrm>
          <a:prstGeom prst="line">
            <a:avLst/>
          </a:prstGeom>
          <a:noFill/>
          <a:ln w="0">
            <a:solidFill>
              <a:schemeClr val="bg1"/>
            </a:solidFill>
            <a:round/>
            <a:headEnd/>
            <a:tailEnd/>
          </a:ln>
        </p:spPr>
        <p:txBody>
          <a:bodyPr/>
          <a:lstStyle/>
          <a:p>
            <a:endParaRPr lang="en-GB"/>
          </a:p>
        </p:txBody>
      </p:sp>
      <p:sp>
        <p:nvSpPr>
          <p:cNvPr id="17835" name="Rectangle 427"/>
          <p:cNvSpPr>
            <a:spLocks noChangeArrowheads="1"/>
          </p:cNvSpPr>
          <p:nvPr/>
        </p:nvSpPr>
        <p:spPr bwMode="auto">
          <a:xfrm>
            <a:off x="684213" y="2460625"/>
            <a:ext cx="190500" cy="136525"/>
          </a:xfrm>
          <a:prstGeom prst="rect">
            <a:avLst/>
          </a:prstGeom>
          <a:noFill/>
          <a:ln w="9525">
            <a:noFill/>
            <a:miter lim="800000"/>
            <a:headEnd/>
            <a:tailEnd/>
          </a:ln>
        </p:spPr>
        <p:txBody>
          <a:bodyPr wrap="none" lIns="0" tIns="0" rIns="0" bIns="0">
            <a:spAutoFit/>
          </a:bodyPr>
          <a:lstStyle/>
          <a:p>
            <a:r>
              <a:rPr lang="en-GB" altLang="zh-CN" sz="900">
                <a:solidFill>
                  <a:schemeClr val="bg1"/>
                </a:solidFill>
                <a:latin typeface="AvantGarde Bk BT" pitchFamily="34" charset="0"/>
                <a:ea typeface="SimSun" pitchFamily="2" charset="-122"/>
              </a:rPr>
              <a:t>128</a:t>
            </a:r>
            <a:endParaRPr lang="en-GB" altLang="zh-CN">
              <a:solidFill>
                <a:schemeClr val="bg1"/>
              </a:solidFill>
              <a:ea typeface="SimSun" pitchFamily="2" charset="-122"/>
            </a:endParaRPr>
          </a:p>
        </p:txBody>
      </p:sp>
      <p:sp>
        <p:nvSpPr>
          <p:cNvPr id="17836" name="Line 428"/>
          <p:cNvSpPr>
            <a:spLocks noChangeShapeType="1"/>
          </p:cNvSpPr>
          <p:nvPr/>
        </p:nvSpPr>
        <p:spPr bwMode="auto">
          <a:xfrm>
            <a:off x="900113" y="2092325"/>
            <a:ext cx="38100" cy="1588"/>
          </a:xfrm>
          <a:prstGeom prst="line">
            <a:avLst/>
          </a:prstGeom>
          <a:noFill/>
          <a:ln w="0">
            <a:solidFill>
              <a:schemeClr val="bg1"/>
            </a:solidFill>
            <a:round/>
            <a:headEnd/>
            <a:tailEnd/>
          </a:ln>
        </p:spPr>
        <p:txBody>
          <a:bodyPr/>
          <a:lstStyle/>
          <a:p>
            <a:endParaRPr lang="en-GB"/>
          </a:p>
        </p:txBody>
      </p:sp>
      <p:sp>
        <p:nvSpPr>
          <p:cNvPr id="17837" name="Rectangle 429"/>
          <p:cNvSpPr>
            <a:spLocks noChangeArrowheads="1"/>
          </p:cNvSpPr>
          <p:nvPr/>
        </p:nvSpPr>
        <p:spPr bwMode="auto">
          <a:xfrm>
            <a:off x="684213" y="2027238"/>
            <a:ext cx="190500" cy="136525"/>
          </a:xfrm>
          <a:prstGeom prst="rect">
            <a:avLst/>
          </a:prstGeom>
          <a:noFill/>
          <a:ln w="9525">
            <a:noFill/>
            <a:miter lim="800000"/>
            <a:headEnd/>
            <a:tailEnd/>
          </a:ln>
        </p:spPr>
        <p:txBody>
          <a:bodyPr wrap="none" lIns="0" tIns="0" rIns="0" bIns="0">
            <a:spAutoFit/>
          </a:bodyPr>
          <a:lstStyle/>
          <a:p>
            <a:r>
              <a:rPr lang="en-GB" altLang="zh-CN" sz="900" dirty="0">
                <a:solidFill>
                  <a:schemeClr val="bg1"/>
                </a:solidFill>
                <a:latin typeface="AvantGarde Bk BT" pitchFamily="34" charset="0"/>
                <a:ea typeface="SimSun" pitchFamily="2" charset="-122"/>
              </a:rPr>
              <a:t>256</a:t>
            </a:r>
            <a:endParaRPr lang="en-GB" altLang="zh-CN" dirty="0">
              <a:solidFill>
                <a:schemeClr val="bg1"/>
              </a:solidFill>
              <a:ea typeface="SimSun" pitchFamily="2" charset="-122"/>
            </a:endParaRPr>
          </a:p>
        </p:txBody>
      </p:sp>
      <p:sp>
        <p:nvSpPr>
          <p:cNvPr id="17838" name="Rectangle 430"/>
          <p:cNvSpPr>
            <a:spLocks noChangeArrowheads="1"/>
          </p:cNvSpPr>
          <p:nvPr/>
        </p:nvSpPr>
        <p:spPr bwMode="auto">
          <a:xfrm>
            <a:off x="1071563" y="2559050"/>
            <a:ext cx="9525" cy="1588"/>
          </a:xfrm>
          <a:prstGeom prst="rect">
            <a:avLst/>
          </a:prstGeom>
          <a:noFill/>
          <a:ln w="0">
            <a:solidFill>
              <a:schemeClr val="bg1"/>
            </a:solidFill>
            <a:miter lim="800000"/>
            <a:headEnd/>
            <a:tailEnd/>
          </a:ln>
        </p:spPr>
        <p:txBody>
          <a:bodyPr/>
          <a:lstStyle/>
          <a:p>
            <a:endParaRPr lang="en-US"/>
          </a:p>
        </p:txBody>
      </p:sp>
      <p:sp>
        <p:nvSpPr>
          <p:cNvPr id="17839" name="Line 431"/>
          <p:cNvSpPr>
            <a:spLocks noChangeShapeType="1"/>
          </p:cNvSpPr>
          <p:nvPr/>
        </p:nvSpPr>
        <p:spPr bwMode="auto">
          <a:xfrm>
            <a:off x="1071563" y="1892300"/>
            <a:ext cx="1587" cy="1990725"/>
          </a:xfrm>
          <a:prstGeom prst="line">
            <a:avLst/>
          </a:prstGeom>
          <a:noFill/>
          <a:ln w="0">
            <a:solidFill>
              <a:schemeClr val="bg1"/>
            </a:solidFill>
            <a:round/>
            <a:headEnd/>
            <a:tailEnd/>
          </a:ln>
        </p:spPr>
        <p:txBody>
          <a:bodyPr/>
          <a:lstStyle/>
          <a:p>
            <a:endParaRPr lang="en-GB"/>
          </a:p>
        </p:txBody>
      </p:sp>
      <p:sp>
        <p:nvSpPr>
          <p:cNvPr id="17840" name="Line 432"/>
          <p:cNvSpPr>
            <a:spLocks noChangeShapeType="1"/>
          </p:cNvSpPr>
          <p:nvPr/>
        </p:nvSpPr>
        <p:spPr bwMode="auto">
          <a:xfrm flipV="1">
            <a:off x="1052513" y="1892300"/>
            <a:ext cx="19050" cy="28575"/>
          </a:xfrm>
          <a:prstGeom prst="line">
            <a:avLst/>
          </a:prstGeom>
          <a:noFill/>
          <a:ln w="0">
            <a:solidFill>
              <a:schemeClr val="bg1"/>
            </a:solidFill>
            <a:round/>
            <a:headEnd/>
            <a:tailEnd/>
          </a:ln>
        </p:spPr>
        <p:txBody>
          <a:bodyPr/>
          <a:lstStyle/>
          <a:p>
            <a:endParaRPr lang="en-GB"/>
          </a:p>
        </p:txBody>
      </p:sp>
      <p:sp>
        <p:nvSpPr>
          <p:cNvPr id="17841" name="Line 433"/>
          <p:cNvSpPr>
            <a:spLocks noChangeShapeType="1"/>
          </p:cNvSpPr>
          <p:nvPr/>
        </p:nvSpPr>
        <p:spPr bwMode="auto">
          <a:xfrm>
            <a:off x="1071563" y="1892300"/>
            <a:ext cx="28575" cy="28575"/>
          </a:xfrm>
          <a:prstGeom prst="line">
            <a:avLst/>
          </a:prstGeom>
          <a:noFill/>
          <a:ln w="0">
            <a:solidFill>
              <a:schemeClr val="bg1"/>
            </a:solidFill>
            <a:round/>
            <a:headEnd/>
            <a:tailEnd/>
          </a:ln>
        </p:spPr>
        <p:txBody>
          <a:bodyPr/>
          <a:lstStyle/>
          <a:p>
            <a:endParaRPr lang="en-GB"/>
          </a:p>
        </p:txBody>
      </p:sp>
      <p:sp>
        <p:nvSpPr>
          <p:cNvPr id="17842" name="Rectangle 434"/>
          <p:cNvSpPr>
            <a:spLocks noChangeArrowheads="1"/>
          </p:cNvSpPr>
          <p:nvPr/>
        </p:nvSpPr>
        <p:spPr bwMode="auto">
          <a:xfrm>
            <a:off x="1433513" y="3311525"/>
            <a:ext cx="1587" cy="9525"/>
          </a:xfrm>
          <a:prstGeom prst="rect">
            <a:avLst/>
          </a:prstGeom>
          <a:noFill/>
          <a:ln w="0">
            <a:solidFill>
              <a:schemeClr val="bg1"/>
            </a:solidFill>
            <a:miter lim="800000"/>
            <a:headEnd/>
            <a:tailEnd/>
          </a:ln>
        </p:spPr>
        <p:txBody>
          <a:bodyPr/>
          <a:lstStyle/>
          <a:p>
            <a:endParaRPr lang="en-US"/>
          </a:p>
        </p:txBody>
      </p:sp>
      <p:sp>
        <p:nvSpPr>
          <p:cNvPr id="17843" name="Line 435"/>
          <p:cNvSpPr>
            <a:spLocks noChangeShapeType="1"/>
          </p:cNvSpPr>
          <p:nvPr/>
        </p:nvSpPr>
        <p:spPr bwMode="auto">
          <a:xfrm>
            <a:off x="1433513" y="1892300"/>
            <a:ext cx="1587" cy="2952750"/>
          </a:xfrm>
          <a:prstGeom prst="line">
            <a:avLst/>
          </a:prstGeom>
          <a:noFill/>
          <a:ln w="0">
            <a:solidFill>
              <a:schemeClr val="bg1"/>
            </a:solidFill>
            <a:round/>
            <a:headEnd/>
            <a:tailEnd/>
          </a:ln>
        </p:spPr>
        <p:txBody>
          <a:bodyPr/>
          <a:lstStyle/>
          <a:p>
            <a:endParaRPr lang="en-GB"/>
          </a:p>
        </p:txBody>
      </p:sp>
      <p:sp>
        <p:nvSpPr>
          <p:cNvPr id="17844" name="Line 436"/>
          <p:cNvSpPr>
            <a:spLocks noChangeShapeType="1"/>
          </p:cNvSpPr>
          <p:nvPr/>
        </p:nvSpPr>
        <p:spPr bwMode="auto">
          <a:xfrm flipV="1">
            <a:off x="1414463" y="1892300"/>
            <a:ext cx="19050" cy="28575"/>
          </a:xfrm>
          <a:prstGeom prst="line">
            <a:avLst/>
          </a:prstGeom>
          <a:noFill/>
          <a:ln w="0">
            <a:solidFill>
              <a:schemeClr val="bg1"/>
            </a:solidFill>
            <a:round/>
            <a:headEnd/>
            <a:tailEnd/>
          </a:ln>
        </p:spPr>
        <p:txBody>
          <a:bodyPr/>
          <a:lstStyle/>
          <a:p>
            <a:endParaRPr lang="en-GB"/>
          </a:p>
        </p:txBody>
      </p:sp>
      <p:sp>
        <p:nvSpPr>
          <p:cNvPr id="17845" name="Line 437"/>
          <p:cNvSpPr>
            <a:spLocks noChangeShapeType="1"/>
          </p:cNvSpPr>
          <p:nvPr/>
        </p:nvSpPr>
        <p:spPr bwMode="auto">
          <a:xfrm>
            <a:off x="1433513" y="1892300"/>
            <a:ext cx="28575" cy="28575"/>
          </a:xfrm>
          <a:prstGeom prst="line">
            <a:avLst/>
          </a:prstGeom>
          <a:noFill/>
          <a:ln w="0">
            <a:solidFill>
              <a:schemeClr val="bg1"/>
            </a:solidFill>
            <a:round/>
            <a:headEnd/>
            <a:tailEnd/>
          </a:ln>
        </p:spPr>
        <p:txBody>
          <a:bodyPr/>
          <a:lstStyle/>
          <a:p>
            <a:endParaRPr lang="en-GB"/>
          </a:p>
        </p:txBody>
      </p:sp>
      <p:sp>
        <p:nvSpPr>
          <p:cNvPr id="17846" name="Rectangle 438"/>
          <p:cNvSpPr>
            <a:spLocks noChangeArrowheads="1"/>
          </p:cNvSpPr>
          <p:nvPr/>
        </p:nvSpPr>
        <p:spPr bwMode="auto">
          <a:xfrm>
            <a:off x="1566863" y="2978150"/>
            <a:ext cx="1587" cy="9525"/>
          </a:xfrm>
          <a:prstGeom prst="rect">
            <a:avLst/>
          </a:prstGeom>
          <a:noFill/>
          <a:ln w="0">
            <a:solidFill>
              <a:schemeClr val="bg1"/>
            </a:solidFill>
            <a:miter lim="800000"/>
            <a:headEnd/>
            <a:tailEnd/>
          </a:ln>
        </p:spPr>
        <p:txBody>
          <a:bodyPr/>
          <a:lstStyle/>
          <a:p>
            <a:endParaRPr lang="en-US"/>
          </a:p>
        </p:txBody>
      </p:sp>
      <p:sp>
        <p:nvSpPr>
          <p:cNvPr id="17847" name="Line 439"/>
          <p:cNvSpPr>
            <a:spLocks noChangeShapeType="1"/>
          </p:cNvSpPr>
          <p:nvPr/>
        </p:nvSpPr>
        <p:spPr bwMode="auto">
          <a:xfrm>
            <a:off x="1566863" y="2292350"/>
            <a:ext cx="1587" cy="1381125"/>
          </a:xfrm>
          <a:prstGeom prst="line">
            <a:avLst/>
          </a:prstGeom>
          <a:noFill/>
          <a:ln w="0">
            <a:solidFill>
              <a:schemeClr val="bg1"/>
            </a:solidFill>
            <a:round/>
            <a:headEnd/>
            <a:tailEnd/>
          </a:ln>
        </p:spPr>
        <p:txBody>
          <a:bodyPr/>
          <a:lstStyle/>
          <a:p>
            <a:endParaRPr lang="en-GB"/>
          </a:p>
        </p:txBody>
      </p:sp>
      <p:sp>
        <p:nvSpPr>
          <p:cNvPr id="17848" name="Rectangle 440"/>
          <p:cNvSpPr>
            <a:spLocks noChangeArrowheads="1"/>
          </p:cNvSpPr>
          <p:nvPr/>
        </p:nvSpPr>
        <p:spPr bwMode="auto">
          <a:xfrm>
            <a:off x="1700213" y="4292600"/>
            <a:ext cx="1587" cy="9525"/>
          </a:xfrm>
          <a:prstGeom prst="rect">
            <a:avLst/>
          </a:prstGeom>
          <a:noFill/>
          <a:ln w="0">
            <a:solidFill>
              <a:schemeClr val="bg1"/>
            </a:solidFill>
            <a:miter lim="800000"/>
            <a:headEnd/>
            <a:tailEnd/>
          </a:ln>
        </p:spPr>
        <p:txBody>
          <a:bodyPr/>
          <a:lstStyle/>
          <a:p>
            <a:endParaRPr lang="en-US"/>
          </a:p>
        </p:txBody>
      </p:sp>
      <p:sp>
        <p:nvSpPr>
          <p:cNvPr id="17849" name="Line 441"/>
          <p:cNvSpPr>
            <a:spLocks noChangeShapeType="1"/>
          </p:cNvSpPr>
          <p:nvPr/>
        </p:nvSpPr>
        <p:spPr bwMode="auto">
          <a:xfrm>
            <a:off x="1700213" y="3044825"/>
            <a:ext cx="1587" cy="2505075"/>
          </a:xfrm>
          <a:prstGeom prst="line">
            <a:avLst/>
          </a:prstGeom>
          <a:noFill/>
          <a:ln w="0">
            <a:solidFill>
              <a:schemeClr val="bg1"/>
            </a:solidFill>
            <a:round/>
            <a:headEnd/>
            <a:tailEnd/>
          </a:ln>
        </p:spPr>
        <p:txBody>
          <a:bodyPr/>
          <a:lstStyle/>
          <a:p>
            <a:endParaRPr lang="en-GB"/>
          </a:p>
        </p:txBody>
      </p:sp>
      <p:sp>
        <p:nvSpPr>
          <p:cNvPr id="17850" name="Rectangle 442"/>
          <p:cNvSpPr>
            <a:spLocks noChangeArrowheads="1"/>
          </p:cNvSpPr>
          <p:nvPr/>
        </p:nvSpPr>
        <p:spPr bwMode="auto">
          <a:xfrm>
            <a:off x="1804988" y="2816225"/>
            <a:ext cx="1587" cy="9525"/>
          </a:xfrm>
          <a:prstGeom prst="rect">
            <a:avLst/>
          </a:prstGeom>
          <a:noFill/>
          <a:ln w="0">
            <a:solidFill>
              <a:schemeClr val="bg1"/>
            </a:solidFill>
            <a:miter lim="800000"/>
            <a:headEnd/>
            <a:tailEnd/>
          </a:ln>
        </p:spPr>
        <p:txBody>
          <a:bodyPr/>
          <a:lstStyle/>
          <a:p>
            <a:endParaRPr lang="en-US"/>
          </a:p>
        </p:txBody>
      </p:sp>
      <p:sp>
        <p:nvSpPr>
          <p:cNvPr id="17851" name="Line 443"/>
          <p:cNvSpPr>
            <a:spLocks noChangeShapeType="1"/>
          </p:cNvSpPr>
          <p:nvPr/>
        </p:nvSpPr>
        <p:spPr bwMode="auto">
          <a:xfrm>
            <a:off x="1804988" y="2349500"/>
            <a:ext cx="1587" cy="942975"/>
          </a:xfrm>
          <a:prstGeom prst="line">
            <a:avLst/>
          </a:prstGeom>
          <a:noFill/>
          <a:ln w="0">
            <a:solidFill>
              <a:schemeClr val="bg1"/>
            </a:solidFill>
            <a:round/>
            <a:headEnd/>
            <a:tailEnd/>
          </a:ln>
        </p:spPr>
        <p:txBody>
          <a:bodyPr/>
          <a:lstStyle/>
          <a:p>
            <a:endParaRPr lang="en-GB"/>
          </a:p>
        </p:txBody>
      </p:sp>
      <p:sp>
        <p:nvSpPr>
          <p:cNvPr id="17852" name="Rectangle 444"/>
          <p:cNvSpPr>
            <a:spLocks noChangeArrowheads="1"/>
          </p:cNvSpPr>
          <p:nvPr/>
        </p:nvSpPr>
        <p:spPr bwMode="auto">
          <a:xfrm>
            <a:off x="1909763" y="2987675"/>
            <a:ext cx="1587" cy="1588"/>
          </a:xfrm>
          <a:prstGeom prst="rect">
            <a:avLst/>
          </a:prstGeom>
          <a:noFill/>
          <a:ln w="0">
            <a:solidFill>
              <a:schemeClr val="bg1"/>
            </a:solidFill>
            <a:miter lim="800000"/>
            <a:headEnd/>
            <a:tailEnd/>
          </a:ln>
        </p:spPr>
        <p:txBody>
          <a:bodyPr/>
          <a:lstStyle/>
          <a:p>
            <a:endParaRPr lang="en-US"/>
          </a:p>
        </p:txBody>
      </p:sp>
      <p:sp>
        <p:nvSpPr>
          <p:cNvPr id="17853" name="Line 445"/>
          <p:cNvSpPr>
            <a:spLocks noChangeShapeType="1"/>
          </p:cNvSpPr>
          <p:nvPr/>
        </p:nvSpPr>
        <p:spPr bwMode="auto">
          <a:xfrm>
            <a:off x="1909763" y="2454275"/>
            <a:ext cx="1587" cy="1066800"/>
          </a:xfrm>
          <a:prstGeom prst="line">
            <a:avLst/>
          </a:prstGeom>
          <a:noFill/>
          <a:ln w="0">
            <a:solidFill>
              <a:schemeClr val="bg1"/>
            </a:solidFill>
            <a:round/>
            <a:headEnd/>
            <a:tailEnd/>
          </a:ln>
        </p:spPr>
        <p:txBody>
          <a:bodyPr/>
          <a:lstStyle/>
          <a:p>
            <a:endParaRPr lang="en-GB"/>
          </a:p>
        </p:txBody>
      </p:sp>
      <p:sp>
        <p:nvSpPr>
          <p:cNvPr id="17854" name="Rectangle 446"/>
          <p:cNvSpPr>
            <a:spLocks noChangeArrowheads="1"/>
          </p:cNvSpPr>
          <p:nvPr/>
        </p:nvSpPr>
        <p:spPr bwMode="auto">
          <a:xfrm>
            <a:off x="2005013" y="2692400"/>
            <a:ext cx="1587" cy="1588"/>
          </a:xfrm>
          <a:prstGeom prst="rect">
            <a:avLst/>
          </a:prstGeom>
          <a:noFill/>
          <a:ln w="0">
            <a:solidFill>
              <a:schemeClr val="bg1"/>
            </a:solidFill>
            <a:miter lim="800000"/>
            <a:headEnd/>
            <a:tailEnd/>
          </a:ln>
        </p:spPr>
        <p:txBody>
          <a:bodyPr/>
          <a:lstStyle/>
          <a:p>
            <a:endParaRPr lang="en-US"/>
          </a:p>
        </p:txBody>
      </p:sp>
      <p:sp>
        <p:nvSpPr>
          <p:cNvPr id="17855" name="Line 447"/>
          <p:cNvSpPr>
            <a:spLocks noChangeShapeType="1"/>
          </p:cNvSpPr>
          <p:nvPr/>
        </p:nvSpPr>
        <p:spPr bwMode="auto">
          <a:xfrm>
            <a:off x="2005013" y="2016125"/>
            <a:ext cx="1587" cy="1352550"/>
          </a:xfrm>
          <a:prstGeom prst="line">
            <a:avLst/>
          </a:prstGeom>
          <a:noFill/>
          <a:ln w="0">
            <a:solidFill>
              <a:schemeClr val="bg1"/>
            </a:solidFill>
            <a:round/>
            <a:headEnd/>
            <a:tailEnd/>
          </a:ln>
        </p:spPr>
        <p:txBody>
          <a:bodyPr/>
          <a:lstStyle/>
          <a:p>
            <a:endParaRPr lang="en-GB"/>
          </a:p>
        </p:txBody>
      </p:sp>
      <p:sp>
        <p:nvSpPr>
          <p:cNvPr id="17856" name="Rectangle 448"/>
          <p:cNvSpPr>
            <a:spLocks noChangeArrowheads="1"/>
          </p:cNvSpPr>
          <p:nvPr/>
        </p:nvSpPr>
        <p:spPr bwMode="auto">
          <a:xfrm>
            <a:off x="2081213" y="3006725"/>
            <a:ext cx="9525" cy="1588"/>
          </a:xfrm>
          <a:prstGeom prst="rect">
            <a:avLst/>
          </a:prstGeom>
          <a:noFill/>
          <a:ln w="0">
            <a:solidFill>
              <a:schemeClr val="bg1"/>
            </a:solidFill>
            <a:miter lim="800000"/>
            <a:headEnd/>
            <a:tailEnd/>
          </a:ln>
        </p:spPr>
        <p:txBody>
          <a:bodyPr/>
          <a:lstStyle/>
          <a:p>
            <a:endParaRPr lang="en-US"/>
          </a:p>
        </p:txBody>
      </p:sp>
      <p:sp>
        <p:nvSpPr>
          <p:cNvPr id="17857" name="Line 449"/>
          <p:cNvSpPr>
            <a:spLocks noChangeShapeType="1"/>
          </p:cNvSpPr>
          <p:nvPr/>
        </p:nvSpPr>
        <p:spPr bwMode="auto">
          <a:xfrm>
            <a:off x="2081213" y="2368550"/>
            <a:ext cx="1587" cy="1285875"/>
          </a:xfrm>
          <a:prstGeom prst="line">
            <a:avLst/>
          </a:prstGeom>
          <a:noFill/>
          <a:ln w="0">
            <a:solidFill>
              <a:schemeClr val="bg1"/>
            </a:solidFill>
            <a:round/>
            <a:headEnd/>
            <a:tailEnd/>
          </a:ln>
        </p:spPr>
        <p:txBody>
          <a:bodyPr/>
          <a:lstStyle/>
          <a:p>
            <a:endParaRPr lang="en-GB"/>
          </a:p>
        </p:txBody>
      </p:sp>
      <p:sp>
        <p:nvSpPr>
          <p:cNvPr id="17858" name="Rectangle 450"/>
          <p:cNvSpPr>
            <a:spLocks noChangeArrowheads="1"/>
          </p:cNvSpPr>
          <p:nvPr/>
        </p:nvSpPr>
        <p:spPr bwMode="auto">
          <a:xfrm>
            <a:off x="2243138" y="2968625"/>
            <a:ext cx="1587" cy="1588"/>
          </a:xfrm>
          <a:prstGeom prst="rect">
            <a:avLst/>
          </a:prstGeom>
          <a:noFill/>
          <a:ln w="0">
            <a:solidFill>
              <a:schemeClr val="bg1"/>
            </a:solidFill>
            <a:miter lim="800000"/>
            <a:headEnd/>
            <a:tailEnd/>
          </a:ln>
        </p:spPr>
        <p:txBody>
          <a:bodyPr/>
          <a:lstStyle/>
          <a:p>
            <a:endParaRPr lang="en-US"/>
          </a:p>
        </p:txBody>
      </p:sp>
      <p:sp>
        <p:nvSpPr>
          <p:cNvPr id="17859" name="Line 451"/>
          <p:cNvSpPr>
            <a:spLocks noChangeShapeType="1"/>
          </p:cNvSpPr>
          <p:nvPr/>
        </p:nvSpPr>
        <p:spPr bwMode="auto">
          <a:xfrm>
            <a:off x="2243138" y="2511425"/>
            <a:ext cx="1587" cy="914400"/>
          </a:xfrm>
          <a:prstGeom prst="line">
            <a:avLst/>
          </a:prstGeom>
          <a:noFill/>
          <a:ln w="0">
            <a:solidFill>
              <a:schemeClr val="bg1"/>
            </a:solidFill>
            <a:round/>
            <a:headEnd/>
            <a:tailEnd/>
          </a:ln>
        </p:spPr>
        <p:txBody>
          <a:bodyPr/>
          <a:lstStyle/>
          <a:p>
            <a:endParaRPr lang="en-GB"/>
          </a:p>
        </p:txBody>
      </p:sp>
      <p:sp>
        <p:nvSpPr>
          <p:cNvPr id="17860" name="Line 452"/>
          <p:cNvSpPr>
            <a:spLocks noChangeShapeType="1"/>
          </p:cNvSpPr>
          <p:nvPr/>
        </p:nvSpPr>
        <p:spPr bwMode="auto">
          <a:xfrm>
            <a:off x="1071563" y="2921000"/>
            <a:ext cx="1587" cy="1588"/>
          </a:xfrm>
          <a:prstGeom prst="line">
            <a:avLst/>
          </a:prstGeom>
          <a:noFill/>
          <a:ln w="0">
            <a:solidFill>
              <a:schemeClr val="bg1"/>
            </a:solidFill>
            <a:round/>
            <a:headEnd/>
            <a:tailEnd/>
          </a:ln>
        </p:spPr>
        <p:txBody>
          <a:bodyPr/>
          <a:lstStyle/>
          <a:p>
            <a:endParaRPr lang="en-GB"/>
          </a:p>
        </p:txBody>
      </p:sp>
      <p:sp>
        <p:nvSpPr>
          <p:cNvPr id="17861" name="Rectangle 453"/>
          <p:cNvSpPr>
            <a:spLocks noChangeArrowheads="1"/>
          </p:cNvSpPr>
          <p:nvPr/>
        </p:nvSpPr>
        <p:spPr bwMode="auto">
          <a:xfrm>
            <a:off x="1042988" y="3568700"/>
            <a:ext cx="1587" cy="1588"/>
          </a:xfrm>
          <a:prstGeom prst="rect">
            <a:avLst/>
          </a:prstGeom>
          <a:noFill/>
          <a:ln w="0">
            <a:solidFill>
              <a:schemeClr val="bg1"/>
            </a:solidFill>
            <a:miter lim="800000"/>
            <a:headEnd/>
            <a:tailEnd/>
          </a:ln>
        </p:spPr>
        <p:txBody>
          <a:bodyPr/>
          <a:lstStyle/>
          <a:p>
            <a:endParaRPr lang="en-US"/>
          </a:p>
        </p:txBody>
      </p:sp>
      <p:sp>
        <p:nvSpPr>
          <p:cNvPr id="17862" name="Line 454"/>
          <p:cNvSpPr>
            <a:spLocks noChangeShapeType="1"/>
          </p:cNvSpPr>
          <p:nvPr/>
        </p:nvSpPr>
        <p:spPr bwMode="auto">
          <a:xfrm>
            <a:off x="1042988" y="2778125"/>
            <a:ext cx="1587" cy="1590675"/>
          </a:xfrm>
          <a:prstGeom prst="line">
            <a:avLst/>
          </a:prstGeom>
          <a:noFill/>
          <a:ln w="0">
            <a:solidFill>
              <a:schemeClr val="bg1"/>
            </a:solidFill>
            <a:round/>
            <a:headEnd/>
            <a:tailEnd/>
          </a:ln>
        </p:spPr>
        <p:txBody>
          <a:bodyPr/>
          <a:lstStyle/>
          <a:p>
            <a:endParaRPr lang="en-GB"/>
          </a:p>
        </p:txBody>
      </p:sp>
      <p:sp>
        <p:nvSpPr>
          <p:cNvPr id="17863" name="Rectangle 455"/>
          <p:cNvSpPr>
            <a:spLocks noChangeArrowheads="1"/>
          </p:cNvSpPr>
          <p:nvPr/>
        </p:nvSpPr>
        <p:spPr bwMode="auto">
          <a:xfrm>
            <a:off x="1252538" y="4397375"/>
            <a:ext cx="9525" cy="1588"/>
          </a:xfrm>
          <a:prstGeom prst="rect">
            <a:avLst/>
          </a:prstGeom>
          <a:noFill/>
          <a:ln w="0">
            <a:solidFill>
              <a:schemeClr val="bg1"/>
            </a:solidFill>
            <a:miter lim="800000"/>
            <a:headEnd/>
            <a:tailEnd/>
          </a:ln>
        </p:spPr>
        <p:txBody>
          <a:bodyPr/>
          <a:lstStyle/>
          <a:p>
            <a:endParaRPr lang="en-US"/>
          </a:p>
        </p:txBody>
      </p:sp>
      <p:sp>
        <p:nvSpPr>
          <p:cNvPr id="17864" name="Line 456"/>
          <p:cNvSpPr>
            <a:spLocks noChangeShapeType="1"/>
          </p:cNvSpPr>
          <p:nvPr/>
        </p:nvSpPr>
        <p:spPr bwMode="auto">
          <a:xfrm>
            <a:off x="1252538" y="3482975"/>
            <a:ext cx="1587" cy="1828800"/>
          </a:xfrm>
          <a:prstGeom prst="line">
            <a:avLst/>
          </a:prstGeom>
          <a:noFill/>
          <a:ln w="0">
            <a:solidFill>
              <a:schemeClr val="bg1"/>
            </a:solidFill>
            <a:round/>
            <a:headEnd/>
            <a:tailEnd/>
          </a:ln>
        </p:spPr>
        <p:txBody>
          <a:bodyPr/>
          <a:lstStyle/>
          <a:p>
            <a:endParaRPr lang="en-GB"/>
          </a:p>
        </p:txBody>
      </p:sp>
      <p:sp>
        <p:nvSpPr>
          <p:cNvPr id="17865" name="Rectangle 457"/>
          <p:cNvSpPr>
            <a:spLocks noChangeArrowheads="1"/>
          </p:cNvSpPr>
          <p:nvPr/>
        </p:nvSpPr>
        <p:spPr bwMode="auto">
          <a:xfrm>
            <a:off x="1404938" y="4521200"/>
            <a:ext cx="1587" cy="9525"/>
          </a:xfrm>
          <a:prstGeom prst="rect">
            <a:avLst/>
          </a:prstGeom>
          <a:noFill/>
          <a:ln w="0">
            <a:solidFill>
              <a:schemeClr val="bg1"/>
            </a:solidFill>
            <a:miter lim="800000"/>
            <a:headEnd/>
            <a:tailEnd/>
          </a:ln>
        </p:spPr>
        <p:txBody>
          <a:bodyPr/>
          <a:lstStyle/>
          <a:p>
            <a:endParaRPr lang="en-US"/>
          </a:p>
        </p:txBody>
      </p:sp>
      <p:sp>
        <p:nvSpPr>
          <p:cNvPr id="17866" name="Line 458"/>
          <p:cNvSpPr>
            <a:spLocks noChangeShapeType="1"/>
          </p:cNvSpPr>
          <p:nvPr/>
        </p:nvSpPr>
        <p:spPr bwMode="auto">
          <a:xfrm>
            <a:off x="1404938" y="3635375"/>
            <a:ext cx="1587" cy="1781175"/>
          </a:xfrm>
          <a:prstGeom prst="line">
            <a:avLst/>
          </a:prstGeom>
          <a:noFill/>
          <a:ln w="0">
            <a:solidFill>
              <a:schemeClr val="bg1"/>
            </a:solidFill>
            <a:round/>
            <a:headEnd/>
            <a:tailEnd/>
          </a:ln>
        </p:spPr>
        <p:txBody>
          <a:bodyPr/>
          <a:lstStyle/>
          <a:p>
            <a:endParaRPr lang="en-GB"/>
          </a:p>
        </p:txBody>
      </p:sp>
      <p:sp>
        <p:nvSpPr>
          <p:cNvPr id="17867" name="Rectangle 459"/>
          <p:cNvSpPr>
            <a:spLocks noChangeArrowheads="1"/>
          </p:cNvSpPr>
          <p:nvPr/>
        </p:nvSpPr>
        <p:spPr bwMode="auto">
          <a:xfrm>
            <a:off x="1547813" y="3816350"/>
            <a:ext cx="1587" cy="1588"/>
          </a:xfrm>
          <a:prstGeom prst="rect">
            <a:avLst/>
          </a:prstGeom>
          <a:noFill/>
          <a:ln w="0">
            <a:solidFill>
              <a:schemeClr val="bg1"/>
            </a:solidFill>
            <a:miter lim="800000"/>
            <a:headEnd/>
            <a:tailEnd/>
          </a:ln>
        </p:spPr>
        <p:txBody>
          <a:bodyPr/>
          <a:lstStyle/>
          <a:p>
            <a:endParaRPr lang="en-US"/>
          </a:p>
        </p:txBody>
      </p:sp>
      <p:sp>
        <p:nvSpPr>
          <p:cNvPr id="17868" name="Line 460"/>
          <p:cNvSpPr>
            <a:spLocks noChangeShapeType="1"/>
          </p:cNvSpPr>
          <p:nvPr/>
        </p:nvSpPr>
        <p:spPr bwMode="auto">
          <a:xfrm>
            <a:off x="1547813" y="3368675"/>
            <a:ext cx="1587" cy="895350"/>
          </a:xfrm>
          <a:prstGeom prst="line">
            <a:avLst/>
          </a:prstGeom>
          <a:noFill/>
          <a:ln w="0">
            <a:solidFill>
              <a:schemeClr val="bg1"/>
            </a:solidFill>
            <a:round/>
            <a:headEnd/>
            <a:tailEnd/>
          </a:ln>
        </p:spPr>
        <p:txBody>
          <a:bodyPr/>
          <a:lstStyle/>
          <a:p>
            <a:endParaRPr lang="en-GB"/>
          </a:p>
        </p:txBody>
      </p:sp>
      <p:sp>
        <p:nvSpPr>
          <p:cNvPr id="17869" name="Rectangle 461"/>
          <p:cNvSpPr>
            <a:spLocks noChangeArrowheads="1"/>
          </p:cNvSpPr>
          <p:nvPr/>
        </p:nvSpPr>
        <p:spPr bwMode="auto">
          <a:xfrm>
            <a:off x="1681163" y="3673475"/>
            <a:ext cx="1587" cy="1588"/>
          </a:xfrm>
          <a:prstGeom prst="rect">
            <a:avLst/>
          </a:prstGeom>
          <a:noFill/>
          <a:ln w="0">
            <a:solidFill>
              <a:schemeClr val="bg1"/>
            </a:solidFill>
            <a:miter lim="800000"/>
            <a:headEnd/>
            <a:tailEnd/>
          </a:ln>
        </p:spPr>
        <p:txBody>
          <a:bodyPr/>
          <a:lstStyle/>
          <a:p>
            <a:endParaRPr lang="en-US"/>
          </a:p>
        </p:txBody>
      </p:sp>
      <p:sp>
        <p:nvSpPr>
          <p:cNvPr id="17870" name="Line 462"/>
          <p:cNvSpPr>
            <a:spLocks noChangeShapeType="1"/>
          </p:cNvSpPr>
          <p:nvPr/>
        </p:nvSpPr>
        <p:spPr bwMode="auto">
          <a:xfrm>
            <a:off x="1681163" y="3273425"/>
            <a:ext cx="1587" cy="800100"/>
          </a:xfrm>
          <a:prstGeom prst="line">
            <a:avLst/>
          </a:prstGeom>
          <a:noFill/>
          <a:ln w="0">
            <a:solidFill>
              <a:schemeClr val="bg1"/>
            </a:solidFill>
            <a:round/>
            <a:headEnd/>
            <a:tailEnd/>
          </a:ln>
        </p:spPr>
        <p:txBody>
          <a:bodyPr/>
          <a:lstStyle/>
          <a:p>
            <a:endParaRPr lang="en-GB"/>
          </a:p>
        </p:txBody>
      </p:sp>
      <p:sp>
        <p:nvSpPr>
          <p:cNvPr id="17871" name="Rectangle 463"/>
          <p:cNvSpPr>
            <a:spLocks noChangeArrowheads="1"/>
          </p:cNvSpPr>
          <p:nvPr/>
        </p:nvSpPr>
        <p:spPr bwMode="auto">
          <a:xfrm>
            <a:off x="1795463" y="3797300"/>
            <a:ext cx="9525" cy="1588"/>
          </a:xfrm>
          <a:prstGeom prst="rect">
            <a:avLst/>
          </a:prstGeom>
          <a:noFill/>
          <a:ln w="0">
            <a:solidFill>
              <a:schemeClr val="bg1"/>
            </a:solidFill>
            <a:miter lim="800000"/>
            <a:headEnd/>
            <a:tailEnd/>
          </a:ln>
        </p:spPr>
        <p:txBody>
          <a:bodyPr/>
          <a:lstStyle/>
          <a:p>
            <a:endParaRPr lang="en-US"/>
          </a:p>
        </p:txBody>
      </p:sp>
      <p:sp>
        <p:nvSpPr>
          <p:cNvPr id="17872" name="Line 464"/>
          <p:cNvSpPr>
            <a:spLocks noChangeShapeType="1"/>
          </p:cNvSpPr>
          <p:nvPr/>
        </p:nvSpPr>
        <p:spPr bwMode="auto">
          <a:xfrm>
            <a:off x="1804988" y="3340100"/>
            <a:ext cx="1587" cy="914400"/>
          </a:xfrm>
          <a:prstGeom prst="line">
            <a:avLst/>
          </a:prstGeom>
          <a:noFill/>
          <a:ln w="0">
            <a:solidFill>
              <a:schemeClr val="bg1"/>
            </a:solidFill>
            <a:round/>
            <a:headEnd/>
            <a:tailEnd/>
          </a:ln>
        </p:spPr>
        <p:txBody>
          <a:bodyPr/>
          <a:lstStyle/>
          <a:p>
            <a:endParaRPr lang="en-GB"/>
          </a:p>
        </p:txBody>
      </p:sp>
      <p:sp>
        <p:nvSpPr>
          <p:cNvPr id="17873" name="Rectangle 465"/>
          <p:cNvSpPr>
            <a:spLocks noChangeArrowheads="1"/>
          </p:cNvSpPr>
          <p:nvPr/>
        </p:nvSpPr>
        <p:spPr bwMode="auto">
          <a:xfrm>
            <a:off x="1909763" y="4006850"/>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17874" name="Rectangle 466"/>
          <p:cNvSpPr>
            <a:spLocks noChangeArrowheads="1"/>
          </p:cNvSpPr>
          <p:nvPr/>
        </p:nvSpPr>
        <p:spPr bwMode="auto">
          <a:xfrm>
            <a:off x="1909763" y="4006850"/>
            <a:ext cx="9525" cy="9525"/>
          </a:xfrm>
          <a:prstGeom prst="rect">
            <a:avLst/>
          </a:prstGeom>
          <a:noFill/>
          <a:ln w="0">
            <a:solidFill>
              <a:schemeClr val="bg1"/>
            </a:solidFill>
            <a:miter lim="800000"/>
            <a:headEnd/>
            <a:tailEnd/>
          </a:ln>
        </p:spPr>
        <p:txBody>
          <a:bodyPr/>
          <a:lstStyle/>
          <a:p>
            <a:endParaRPr lang="en-US"/>
          </a:p>
        </p:txBody>
      </p:sp>
      <p:sp>
        <p:nvSpPr>
          <p:cNvPr id="17875" name="Line 467"/>
          <p:cNvSpPr>
            <a:spLocks noChangeShapeType="1"/>
          </p:cNvSpPr>
          <p:nvPr/>
        </p:nvSpPr>
        <p:spPr bwMode="auto">
          <a:xfrm>
            <a:off x="1919288" y="3454400"/>
            <a:ext cx="1587" cy="1114425"/>
          </a:xfrm>
          <a:prstGeom prst="line">
            <a:avLst/>
          </a:prstGeom>
          <a:noFill/>
          <a:ln w="0">
            <a:solidFill>
              <a:schemeClr val="bg1"/>
            </a:solidFill>
            <a:round/>
            <a:headEnd/>
            <a:tailEnd/>
          </a:ln>
        </p:spPr>
        <p:txBody>
          <a:bodyPr/>
          <a:lstStyle/>
          <a:p>
            <a:endParaRPr lang="en-GB"/>
          </a:p>
        </p:txBody>
      </p:sp>
      <p:sp>
        <p:nvSpPr>
          <p:cNvPr id="17876" name="Rectangle 468"/>
          <p:cNvSpPr>
            <a:spLocks noChangeArrowheads="1"/>
          </p:cNvSpPr>
          <p:nvPr/>
        </p:nvSpPr>
        <p:spPr bwMode="auto">
          <a:xfrm>
            <a:off x="2024063" y="3568700"/>
            <a:ext cx="1587" cy="1588"/>
          </a:xfrm>
          <a:prstGeom prst="rect">
            <a:avLst/>
          </a:prstGeom>
          <a:noFill/>
          <a:ln w="0">
            <a:solidFill>
              <a:schemeClr val="bg1"/>
            </a:solidFill>
            <a:miter lim="800000"/>
            <a:headEnd/>
            <a:tailEnd/>
          </a:ln>
        </p:spPr>
        <p:txBody>
          <a:bodyPr/>
          <a:lstStyle/>
          <a:p>
            <a:endParaRPr lang="en-US"/>
          </a:p>
        </p:txBody>
      </p:sp>
      <p:sp>
        <p:nvSpPr>
          <p:cNvPr id="17877" name="Line 469"/>
          <p:cNvSpPr>
            <a:spLocks noChangeShapeType="1"/>
          </p:cNvSpPr>
          <p:nvPr/>
        </p:nvSpPr>
        <p:spPr bwMode="auto">
          <a:xfrm>
            <a:off x="2024063" y="3006725"/>
            <a:ext cx="1587" cy="1123950"/>
          </a:xfrm>
          <a:prstGeom prst="line">
            <a:avLst/>
          </a:prstGeom>
          <a:noFill/>
          <a:ln w="0">
            <a:solidFill>
              <a:schemeClr val="bg1"/>
            </a:solidFill>
            <a:round/>
            <a:headEnd/>
            <a:tailEnd/>
          </a:ln>
        </p:spPr>
        <p:txBody>
          <a:bodyPr/>
          <a:lstStyle/>
          <a:p>
            <a:endParaRPr lang="en-GB"/>
          </a:p>
        </p:txBody>
      </p:sp>
      <p:sp>
        <p:nvSpPr>
          <p:cNvPr id="17878" name="Rectangle 470"/>
          <p:cNvSpPr>
            <a:spLocks noChangeArrowheads="1"/>
          </p:cNvSpPr>
          <p:nvPr/>
        </p:nvSpPr>
        <p:spPr bwMode="auto">
          <a:xfrm>
            <a:off x="2119313" y="3673475"/>
            <a:ext cx="1587" cy="1588"/>
          </a:xfrm>
          <a:prstGeom prst="rect">
            <a:avLst/>
          </a:prstGeom>
          <a:noFill/>
          <a:ln w="0">
            <a:solidFill>
              <a:schemeClr val="bg1"/>
            </a:solidFill>
            <a:miter lim="800000"/>
            <a:headEnd/>
            <a:tailEnd/>
          </a:ln>
        </p:spPr>
        <p:txBody>
          <a:bodyPr/>
          <a:lstStyle/>
          <a:p>
            <a:endParaRPr lang="en-US"/>
          </a:p>
        </p:txBody>
      </p:sp>
      <p:sp>
        <p:nvSpPr>
          <p:cNvPr id="17879" name="Line 471"/>
          <p:cNvSpPr>
            <a:spLocks noChangeShapeType="1"/>
          </p:cNvSpPr>
          <p:nvPr/>
        </p:nvSpPr>
        <p:spPr bwMode="auto">
          <a:xfrm>
            <a:off x="2119313" y="3044825"/>
            <a:ext cx="1587" cy="1257300"/>
          </a:xfrm>
          <a:prstGeom prst="line">
            <a:avLst/>
          </a:prstGeom>
          <a:noFill/>
          <a:ln w="0">
            <a:solidFill>
              <a:schemeClr val="bg1"/>
            </a:solidFill>
            <a:round/>
            <a:headEnd/>
            <a:tailEnd/>
          </a:ln>
        </p:spPr>
        <p:txBody>
          <a:bodyPr/>
          <a:lstStyle/>
          <a:p>
            <a:endParaRPr lang="en-GB"/>
          </a:p>
        </p:txBody>
      </p:sp>
      <p:sp>
        <p:nvSpPr>
          <p:cNvPr id="17880" name="Rectangle 472"/>
          <p:cNvSpPr>
            <a:spLocks noChangeArrowheads="1"/>
          </p:cNvSpPr>
          <p:nvPr/>
        </p:nvSpPr>
        <p:spPr bwMode="auto">
          <a:xfrm>
            <a:off x="2290763" y="3663950"/>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17881" name="Rectangle 473"/>
          <p:cNvSpPr>
            <a:spLocks noChangeArrowheads="1"/>
          </p:cNvSpPr>
          <p:nvPr/>
        </p:nvSpPr>
        <p:spPr bwMode="auto">
          <a:xfrm>
            <a:off x="2290763" y="3663950"/>
            <a:ext cx="9525" cy="9525"/>
          </a:xfrm>
          <a:prstGeom prst="rect">
            <a:avLst/>
          </a:prstGeom>
          <a:noFill/>
          <a:ln w="0">
            <a:solidFill>
              <a:schemeClr val="bg1"/>
            </a:solidFill>
            <a:miter lim="800000"/>
            <a:headEnd/>
            <a:tailEnd/>
          </a:ln>
        </p:spPr>
        <p:txBody>
          <a:bodyPr/>
          <a:lstStyle/>
          <a:p>
            <a:endParaRPr lang="en-US"/>
          </a:p>
        </p:txBody>
      </p:sp>
      <p:sp>
        <p:nvSpPr>
          <p:cNvPr id="17882" name="Line 474"/>
          <p:cNvSpPr>
            <a:spLocks noChangeShapeType="1"/>
          </p:cNvSpPr>
          <p:nvPr/>
        </p:nvSpPr>
        <p:spPr bwMode="auto">
          <a:xfrm>
            <a:off x="2300288" y="3149600"/>
            <a:ext cx="1587" cy="1038225"/>
          </a:xfrm>
          <a:prstGeom prst="line">
            <a:avLst/>
          </a:prstGeom>
          <a:noFill/>
          <a:ln w="0">
            <a:solidFill>
              <a:schemeClr val="bg1"/>
            </a:solidFill>
            <a:round/>
            <a:headEnd/>
            <a:tailEnd/>
          </a:ln>
        </p:spPr>
        <p:txBody>
          <a:bodyPr/>
          <a:lstStyle/>
          <a:p>
            <a:endParaRPr lang="en-GB"/>
          </a:p>
        </p:txBody>
      </p:sp>
      <p:sp>
        <p:nvSpPr>
          <p:cNvPr id="17883" name="Line 475"/>
          <p:cNvSpPr>
            <a:spLocks noChangeShapeType="1"/>
          </p:cNvSpPr>
          <p:nvPr/>
        </p:nvSpPr>
        <p:spPr bwMode="auto">
          <a:xfrm>
            <a:off x="1042988" y="3987800"/>
            <a:ext cx="1587" cy="1588"/>
          </a:xfrm>
          <a:prstGeom prst="line">
            <a:avLst/>
          </a:prstGeom>
          <a:noFill/>
          <a:ln w="0">
            <a:solidFill>
              <a:schemeClr val="bg1"/>
            </a:solidFill>
            <a:round/>
            <a:headEnd/>
            <a:tailEnd/>
          </a:ln>
        </p:spPr>
        <p:txBody>
          <a:bodyPr/>
          <a:lstStyle/>
          <a:p>
            <a:endParaRPr lang="en-GB"/>
          </a:p>
        </p:txBody>
      </p:sp>
      <p:sp>
        <p:nvSpPr>
          <p:cNvPr id="17884" name="Rectangle 476"/>
          <p:cNvSpPr>
            <a:spLocks noChangeArrowheads="1"/>
          </p:cNvSpPr>
          <p:nvPr/>
        </p:nvSpPr>
        <p:spPr bwMode="auto">
          <a:xfrm>
            <a:off x="1223963" y="5054600"/>
            <a:ext cx="9525" cy="9525"/>
          </a:xfrm>
          <a:prstGeom prst="rect">
            <a:avLst/>
          </a:prstGeom>
          <a:noFill/>
          <a:ln w="0">
            <a:solidFill>
              <a:schemeClr val="bg1"/>
            </a:solidFill>
            <a:miter lim="800000"/>
            <a:headEnd/>
            <a:tailEnd/>
          </a:ln>
        </p:spPr>
        <p:txBody>
          <a:bodyPr/>
          <a:lstStyle/>
          <a:p>
            <a:endParaRPr lang="en-US"/>
          </a:p>
        </p:txBody>
      </p:sp>
      <p:sp>
        <p:nvSpPr>
          <p:cNvPr id="17885" name="Line 477"/>
          <p:cNvSpPr>
            <a:spLocks noChangeShapeType="1"/>
          </p:cNvSpPr>
          <p:nvPr/>
        </p:nvSpPr>
        <p:spPr bwMode="auto">
          <a:xfrm>
            <a:off x="1223963" y="4340225"/>
            <a:ext cx="1587" cy="1447800"/>
          </a:xfrm>
          <a:prstGeom prst="line">
            <a:avLst/>
          </a:prstGeom>
          <a:noFill/>
          <a:ln w="0">
            <a:solidFill>
              <a:schemeClr val="bg1"/>
            </a:solidFill>
            <a:round/>
            <a:headEnd/>
            <a:tailEnd/>
          </a:ln>
        </p:spPr>
        <p:txBody>
          <a:bodyPr/>
          <a:lstStyle/>
          <a:p>
            <a:endParaRPr lang="en-GB"/>
          </a:p>
        </p:txBody>
      </p:sp>
      <p:sp>
        <p:nvSpPr>
          <p:cNvPr id="17886" name="Rectangle 478"/>
          <p:cNvSpPr>
            <a:spLocks noChangeArrowheads="1"/>
          </p:cNvSpPr>
          <p:nvPr/>
        </p:nvSpPr>
        <p:spPr bwMode="auto">
          <a:xfrm>
            <a:off x="1385888" y="4749800"/>
            <a:ext cx="1587" cy="1588"/>
          </a:xfrm>
          <a:prstGeom prst="rect">
            <a:avLst/>
          </a:prstGeom>
          <a:noFill/>
          <a:ln w="0">
            <a:solidFill>
              <a:schemeClr val="bg1"/>
            </a:solidFill>
            <a:miter lim="800000"/>
            <a:headEnd/>
            <a:tailEnd/>
          </a:ln>
        </p:spPr>
        <p:txBody>
          <a:bodyPr/>
          <a:lstStyle/>
          <a:p>
            <a:endParaRPr lang="en-US"/>
          </a:p>
        </p:txBody>
      </p:sp>
      <p:sp>
        <p:nvSpPr>
          <p:cNvPr id="17887" name="Line 479"/>
          <p:cNvSpPr>
            <a:spLocks noChangeShapeType="1"/>
          </p:cNvSpPr>
          <p:nvPr/>
        </p:nvSpPr>
        <p:spPr bwMode="auto">
          <a:xfrm>
            <a:off x="1385888" y="4264025"/>
            <a:ext cx="1587" cy="971550"/>
          </a:xfrm>
          <a:prstGeom prst="line">
            <a:avLst/>
          </a:prstGeom>
          <a:noFill/>
          <a:ln w="0">
            <a:solidFill>
              <a:schemeClr val="bg1"/>
            </a:solidFill>
            <a:round/>
            <a:headEnd/>
            <a:tailEnd/>
          </a:ln>
        </p:spPr>
        <p:txBody>
          <a:bodyPr/>
          <a:lstStyle/>
          <a:p>
            <a:endParaRPr lang="en-GB"/>
          </a:p>
        </p:txBody>
      </p:sp>
      <p:sp>
        <p:nvSpPr>
          <p:cNvPr id="17888" name="Rectangle 480"/>
          <p:cNvSpPr>
            <a:spLocks noChangeArrowheads="1"/>
          </p:cNvSpPr>
          <p:nvPr/>
        </p:nvSpPr>
        <p:spPr bwMode="auto">
          <a:xfrm>
            <a:off x="1528763" y="4645025"/>
            <a:ext cx="9525" cy="1588"/>
          </a:xfrm>
          <a:prstGeom prst="rect">
            <a:avLst/>
          </a:prstGeom>
          <a:noFill/>
          <a:ln w="0">
            <a:solidFill>
              <a:schemeClr val="bg1"/>
            </a:solidFill>
            <a:miter lim="800000"/>
            <a:headEnd/>
            <a:tailEnd/>
          </a:ln>
        </p:spPr>
        <p:txBody>
          <a:bodyPr/>
          <a:lstStyle/>
          <a:p>
            <a:endParaRPr lang="en-US"/>
          </a:p>
        </p:txBody>
      </p:sp>
      <p:sp>
        <p:nvSpPr>
          <p:cNvPr id="17889" name="Line 481"/>
          <p:cNvSpPr>
            <a:spLocks noChangeShapeType="1"/>
          </p:cNvSpPr>
          <p:nvPr/>
        </p:nvSpPr>
        <p:spPr bwMode="auto">
          <a:xfrm>
            <a:off x="1528763" y="4216400"/>
            <a:ext cx="1587" cy="857250"/>
          </a:xfrm>
          <a:prstGeom prst="line">
            <a:avLst/>
          </a:prstGeom>
          <a:noFill/>
          <a:ln w="0">
            <a:solidFill>
              <a:schemeClr val="bg1"/>
            </a:solidFill>
            <a:round/>
            <a:headEnd/>
            <a:tailEnd/>
          </a:ln>
        </p:spPr>
        <p:txBody>
          <a:bodyPr/>
          <a:lstStyle/>
          <a:p>
            <a:endParaRPr lang="en-GB"/>
          </a:p>
        </p:txBody>
      </p:sp>
      <p:sp>
        <p:nvSpPr>
          <p:cNvPr id="17890" name="Rectangle 482"/>
          <p:cNvSpPr>
            <a:spLocks noChangeArrowheads="1"/>
          </p:cNvSpPr>
          <p:nvPr/>
        </p:nvSpPr>
        <p:spPr bwMode="auto">
          <a:xfrm>
            <a:off x="1662113" y="4578350"/>
            <a:ext cx="9525" cy="9525"/>
          </a:xfrm>
          <a:prstGeom prst="rect">
            <a:avLst/>
          </a:prstGeom>
          <a:noFill/>
          <a:ln w="0">
            <a:solidFill>
              <a:schemeClr val="bg1"/>
            </a:solidFill>
            <a:miter lim="800000"/>
            <a:headEnd/>
            <a:tailEnd/>
          </a:ln>
        </p:spPr>
        <p:txBody>
          <a:bodyPr/>
          <a:lstStyle/>
          <a:p>
            <a:endParaRPr lang="en-US"/>
          </a:p>
        </p:txBody>
      </p:sp>
      <p:sp>
        <p:nvSpPr>
          <p:cNvPr id="17891" name="Line 483"/>
          <p:cNvSpPr>
            <a:spLocks noChangeShapeType="1"/>
          </p:cNvSpPr>
          <p:nvPr/>
        </p:nvSpPr>
        <p:spPr bwMode="auto">
          <a:xfrm>
            <a:off x="1671638" y="4092575"/>
            <a:ext cx="1587" cy="971550"/>
          </a:xfrm>
          <a:prstGeom prst="line">
            <a:avLst/>
          </a:prstGeom>
          <a:noFill/>
          <a:ln w="0">
            <a:solidFill>
              <a:schemeClr val="bg1"/>
            </a:solidFill>
            <a:round/>
            <a:headEnd/>
            <a:tailEnd/>
          </a:ln>
        </p:spPr>
        <p:txBody>
          <a:bodyPr/>
          <a:lstStyle/>
          <a:p>
            <a:endParaRPr lang="en-GB"/>
          </a:p>
        </p:txBody>
      </p:sp>
      <p:sp>
        <p:nvSpPr>
          <p:cNvPr id="17892" name="Rectangle 484"/>
          <p:cNvSpPr>
            <a:spLocks noChangeArrowheads="1"/>
          </p:cNvSpPr>
          <p:nvPr/>
        </p:nvSpPr>
        <p:spPr bwMode="auto">
          <a:xfrm>
            <a:off x="1795463" y="4006850"/>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17893" name="Rectangle 485"/>
          <p:cNvSpPr>
            <a:spLocks noChangeArrowheads="1"/>
          </p:cNvSpPr>
          <p:nvPr/>
        </p:nvSpPr>
        <p:spPr bwMode="auto">
          <a:xfrm>
            <a:off x="1795463" y="4006850"/>
            <a:ext cx="9525" cy="9525"/>
          </a:xfrm>
          <a:prstGeom prst="rect">
            <a:avLst/>
          </a:prstGeom>
          <a:noFill/>
          <a:ln w="0">
            <a:solidFill>
              <a:schemeClr val="bg1"/>
            </a:solidFill>
            <a:miter lim="800000"/>
            <a:headEnd/>
            <a:tailEnd/>
          </a:ln>
        </p:spPr>
        <p:txBody>
          <a:bodyPr/>
          <a:lstStyle/>
          <a:p>
            <a:endParaRPr lang="en-US"/>
          </a:p>
        </p:txBody>
      </p:sp>
      <p:sp>
        <p:nvSpPr>
          <p:cNvPr id="17894" name="Line 486"/>
          <p:cNvSpPr>
            <a:spLocks noChangeShapeType="1"/>
          </p:cNvSpPr>
          <p:nvPr/>
        </p:nvSpPr>
        <p:spPr bwMode="auto">
          <a:xfrm>
            <a:off x="1795463" y="3635375"/>
            <a:ext cx="1587" cy="752475"/>
          </a:xfrm>
          <a:prstGeom prst="line">
            <a:avLst/>
          </a:prstGeom>
          <a:noFill/>
          <a:ln w="0">
            <a:solidFill>
              <a:schemeClr val="bg1"/>
            </a:solidFill>
            <a:round/>
            <a:headEnd/>
            <a:tailEnd/>
          </a:ln>
        </p:spPr>
        <p:txBody>
          <a:bodyPr/>
          <a:lstStyle/>
          <a:p>
            <a:endParaRPr lang="en-GB"/>
          </a:p>
        </p:txBody>
      </p:sp>
      <p:sp>
        <p:nvSpPr>
          <p:cNvPr id="17895" name="Rectangle 487"/>
          <p:cNvSpPr>
            <a:spLocks noChangeArrowheads="1"/>
          </p:cNvSpPr>
          <p:nvPr/>
        </p:nvSpPr>
        <p:spPr bwMode="auto">
          <a:xfrm>
            <a:off x="1919288" y="407352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17896" name="Rectangle 488"/>
          <p:cNvSpPr>
            <a:spLocks noChangeArrowheads="1"/>
          </p:cNvSpPr>
          <p:nvPr/>
        </p:nvSpPr>
        <p:spPr bwMode="auto">
          <a:xfrm>
            <a:off x="1919288" y="4073525"/>
            <a:ext cx="9525" cy="9525"/>
          </a:xfrm>
          <a:prstGeom prst="rect">
            <a:avLst/>
          </a:prstGeom>
          <a:noFill/>
          <a:ln w="0">
            <a:solidFill>
              <a:schemeClr val="bg1"/>
            </a:solidFill>
            <a:miter lim="800000"/>
            <a:headEnd/>
            <a:tailEnd/>
          </a:ln>
        </p:spPr>
        <p:txBody>
          <a:bodyPr/>
          <a:lstStyle/>
          <a:p>
            <a:endParaRPr lang="en-US"/>
          </a:p>
        </p:txBody>
      </p:sp>
      <p:sp>
        <p:nvSpPr>
          <p:cNvPr id="17897" name="Line 489"/>
          <p:cNvSpPr>
            <a:spLocks noChangeShapeType="1"/>
          </p:cNvSpPr>
          <p:nvPr/>
        </p:nvSpPr>
        <p:spPr bwMode="auto">
          <a:xfrm>
            <a:off x="1919288" y="3625850"/>
            <a:ext cx="1587" cy="904875"/>
          </a:xfrm>
          <a:prstGeom prst="line">
            <a:avLst/>
          </a:prstGeom>
          <a:noFill/>
          <a:ln w="0">
            <a:solidFill>
              <a:schemeClr val="bg1"/>
            </a:solidFill>
            <a:round/>
            <a:headEnd/>
            <a:tailEnd/>
          </a:ln>
        </p:spPr>
        <p:txBody>
          <a:bodyPr/>
          <a:lstStyle/>
          <a:p>
            <a:endParaRPr lang="en-GB"/>
          </a:p>
        </p:txBody>
      </p:sp>
      <p:sp>
        <p:nvSpPr>
          <p:cNvPr id="17898" name="Rectangle 490"/>
          <p:cNvSpPr>
            <a:spLocks noChangeArrowheads="1"/>
          </p:cNvSpPr>
          <p:nvPr/>
        </p:nvSpPr>
        <p:spPr bwMode="auto">
          <a:xfrm>
            <a:off x="2033588" y="374967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17899" name="Rectangle 491"/>
          <p:cNvSpPr>
            <a:spLocks noChangeArrowheads="1"/>
          </p:cNvSpPr>
          <p:nvPr/>
        </p:nvSpPr>
        <p:spPr bwMode="auto">
          <a:xfrm>
            <a:off x="2033588" y="3749675"/>
            <a:ext cx="9525" cy="9525"/>
          </a:xfrm>
          <a:prstGeom prst="rect">
            <a:avLst/>
          </a:prstGeom>
          <a:noFill/>
          <a:ln w="0">
            <a:solidFill>
              <a:schemeClr val="bg1"/>
            </a:solidFill>
            <a:miter lim="800000"/>
            <a:headEnd/>
            <a:tailEnd/>
          </a:ln>
        </p:spPr>
        <p:txBody>
          <a:bodyPr/>
          <a:lstStyle/>
          <a:p>
            <a:endParaRPr lang="en-US"/>
          </a:p>
        </p:txBody>
      </p:sp>
      <p:sp>
        <p:nvSpPr>
          <p:cNvPr id="17900" name="Line 492"/>
          <p:cNvSpPr>
            <a:spLocks noChangeShapeType="1"/>
          </p:cNvSpPr>
          <p:nvPr/>
        </p:nvSpPr>
        <p:spPr bwMode="auto">
          <a:xfrm>
            <a:off x="2043113" y="3244850"/>
            <a:ext cx="1587" cy="1028700"/>
          </a:xfrm>
          <a:prstGeom prst="line">
            <a:avLst/>
          </a:prstGeom>
          <a:noFill/>
          <a:ln w="0">
            <a:solidFill>
              <a:schemeClr val="bg1"/>
            </a:solidFill>
            <a:round/>
            <a:headEnd/>
            <a:tailEnd/>
          </a:ln>
        </p:spPr>
        <p:txBody>
          <a:bodyPr/>
          <a:lstStyle/>
          <a:p>
            <a:endParaRPr lang="en-GB"/>
          </a:p>
        </p:txBody>
      </p:sp>
      <p:sp>
        <p:nvSpPr>
          <p:cNvPr id="17901" name="Rectangle 493"/>
          <p:cNvSpPr>
            <a:spLocks noChangeArrowheads="1"/>
          </p:cNvSpPr>
          <p:nvPr/>
        </p:nvSpPr>
        <p:spPr bwMode="auto">
          <a:xfrm>
            <a:off x="2138363" y="4016375"/>
            <a:ext cx="9525" cy="9525"/>
          </a:xfrm>
          <a:prstGeom prst="rect">
            <a:avLst/>
          </a:prstGeom>
          <a:solidFill>
            <a:srgbClr val="1A1B1C"/>
          </a:solidFill>
          <a:ln w="9525">
            <a:solidFill>
              <a:schemeClr val="bg1"/>
            </a:solidFill>
            <a:miter lim="800000"/>
            <a:headEnd/>
            <a:tailEnd/>
          </a:ln>
        </p:spPr>
        <p:txBody>
          <a:bodyPr/>
          <a:lstStyle/>
          <a:p>
            <a:endParaRPr lang="en-US"/>
          </a:p>
        </p:txBody>
      </p:sp>
      <p:sp>
        <p:nvSpPr>
          <p:cNvPr id="17902" name="Rectangle 494"/>
          <p:cNvSpPr>
            <a:spLocks noChangeArrowheads="1"/>
          </p:cNvSpPr>
          <p:nvPr/>
        </p:nvSpPr>
        <p:spPr bwMode="auto">
          <a:xfrm>
            <a:off x="2138363" y="4016375"/>
            <a:ext cx="9525" cy="9525"/>
          </a:xfrm>
          <a:prstGeom prst="rect">
            <a:avLst/>
          </a:prstGeom>
          <a:noFill/>
          <a:ln w="0">
            <a:solidFill>
              <a:schemeClr val="bg1"/>
            </a:solidFill>
            <a:miter lim="800000"/>
            <a:headEnd/>
            <a:tailEnd/>
          </a:ln>
        </p:spPr>
        <p:txBody>
          <a:bodyPr/>
          <a:lstStyle/>
          <a:p>
            <a:endParaRPr lang="en-US"/>
          </a:p>
        </p:txBody>
      </p:sp>
      <p:sp>
        <p:nvSpPr>
          <p:cNvPr id="17903" name="Line 495"/>
          <p:cNvSpPr>
            <a:spLocks noChangeShapeType="1"/>
          </p:cNvSpPr>
          <p:nvPr/>
        </p:nvSpPr>
        <p:spPr bwMode="auto">
          <a:xfrm>
            <a:off x="2147888" y="3302000"/>
            <a:ext cx="1587" cy="1438275"/>
          </a:xfrm>
          <a:prstGeom prst="line">
            <a:avLst/>
          </a:prstGeom>
          <a:noFill/>
          <a:ln w="0">
            <a:solidFill>
              <a:schemeClr val="bg1"/>
            </a:solidFill>
            <a:round/>
            <a:headEnd/>
            <a:tailEnd/>
          </a:ln>
        </p:spPr>
        <p:txBody>
          <a:bodyPr/>
          <a:lstStyle/>
          <a:p>
            <a:endParaRPr lang="en-GB"/>
          </a:p>
        </p:txBody>
      </p:sp>
      <p:sp>
        <p:nvSpPr>
          <p:cNvPr id="17904" name="Rectangle 496"/>
          <p:cNvSpPr>
            <a:spLocks noChangeArrowheads="1"/>
          </p:cNvSpPr>
          <p:nvPr/>
        </p:nvSpPr>
        <p:spPr bwMode="auto">
          <a:xfrm>
            <a:off x="2338388" y="4016375"/>
            <a:ext cx="1587" cy="1588"/>
          </a:xfrm>
          <a:prstGeom prst="rect">
            <a:avLst/>
          </a:prstGeom>
          <a:noFill/>
          <a:ln w="0">
            <a:solidFill>
              <a:schemeClr val="bg1"/>
            </a:solidFill>
            <a:miter lim="800000"/>
            <a:headEnd/>
            <a:tailEnd/>
          </a:ln>
        </p:spPr>
        <p:txBody>
          <a:bodyPr/>
          <a:lstStyle/>
          <a:p>
            <a:endParaRPr lang="en-US"/>
          </a:p>
        </p:txBody>
      </p:sp>
      <p:sp>
        <p:nvSpPr>
          <p:cNvPr id="17905" name="Line 497"/>
          <p:cNvSpPr>
            <a:spLocks noChangeShapeType="1"/>
          </p:cNvSpPr>
          <p:nvPr/>
        </p:nvSpPr>
        <p:spPr bwMode="auto">
          <a:xfrm>
            <a:off x="2338388" y="3368675"/>
            <a:ext cx="1587" cy="1295400"/>
          </a:xfrm>
          <a:prstGeom prst="line">
            <a:avLst/>
          </a:prstGeom>
          <a:noFill/>
          <a:ln w="0">
            <a:solidFill>
              <a:schemeClr val="bg1"/>
            </a:solidFill>
            <a:round/>
            <a:headEnd/>
            <a:tailEnd/>
          </a:ln>
        </p:spPr>
        <p:txBody>
          <a:bodyPr/>
          <a:lstStyle/>
          <a:p>
            <a:endParaRPr lang="en-GB"/>
          </a:p>
        </p:txBody>
      </p:sp>
      <p:sp>
        <p:nvSpPr>
          <p:cNvPr id="17906" name="Line 498"/>
          <p:cNvSpPr>
            <a:spLocks noChangeShapeType="1"/>
          </p:cNvSpPr>
          <p:nvPr/>
        </p:nvSpPr>
        <p:spPr bwMode="auto">
          <a:xfrm>
            <a:off x="1223963" y="4921250"/>
            <a:ext cx="1587" cy="1588"/>
          </a:xfrm>
          <a:prstGeom prst="line">
            <a:avLst/>
          </a:prstGeom>
          <a:noFill/>
          <a:ln w="0">
            <a:solidFill>
              <a:schemeClr val="bg1"/>
            </a:solidFill>
            <a:round/>
            <a:headEnd/>
            <a:tailEnd/>
          </a:ln>
        </p:spPr>
        <p:txBody>
          <a:bodyPr/>
          <a:lstStyle/>
          <a:p>
            <a:endParaRPr lang="en-GB"/>
          </a:p>
        </p:txBody>
      </p:sp>
      <p:sp>
        <p:nvSpPr>
          <p:cNvPr id="17907" name="Rectangle 499"/>
          <p:cNvSpPr>
            <a:spLocks noChangeArrowheads="1"/>
          </p:cNvSpPr>
          <p:nvPr/>
        </p:nvSpPr>
        <p:spPr bwMode="auto">
          <a:xfrm>
            <a:off x="985838" y="5130800"/>
            <a:ext cx="1587" cy="1588"/>
          </a:xfrm>
          <a:prstGeom prst="rect">
            <a:avLst/>
          </a:prstGeom>
          <a:noFill/>
          <a:ln w="0">
            <a:solidFill>
              <a:schemeClr val="bg1"/>
            </a:solidFill>
            <a:miter lim="800000"/>
            <a:headEnd/>
            <a:tailEnd/>
          </a:ln>
        </p:spPr>
        <p:txBody>
          <a:bodyPr/>
          <a:lstStyle/>
          <a:p>
            <a:endParaRPr lang="en-US"/>
          </a:p>
        </p:txBody>
      </p:sp>
      <p:sp>
        <p:nvSpPr>
          <p:cNvPr id="17908" name="Line 500"/>
          <p:cNvSpPr>
            <a:spLocks noChangeShapeType="1"/>
          </p:cNvSpPr>
          <p:nvPr/>
        </p:nvSpPr>
        <p:spPr bwMode="auto">
          <a:xfrm>
            <a:off x="985838" y="4254500"/>
            <a:ext cx="1587" cy="1714500"/>
          </a:xfrm>
          <a:prstGeom prst="line">
            <a:avLst/>
          </a:prstGeom>
          <a:noFill/>
          <a:ln w="0">
            <a:solidFill>
              <a:schemeClr val="bg1"/>
            </a:solidFill>
            <a:round/>
            <a:headEnd/>
            <a:tailEnd/>
          </a:ln>
        </p:spPr>
        <p:txBody>
          <a:bodyPr/>
          <a:lstStyle/>
          <a:p>
            <a:endParaRPr lang="en-GB"/>
          </a:p>
        </p:txBody>
      </p:sp>
      <p:sp>
        <p:nvSpPr>
          <p:cNvPr id="17909" name="Line 501"/>
          <p:cNvSpPr>
            <a:spLocks noChangeShapeType="1"/>
          </p:cNvSpPr>
          <p:nvPr/>
        </p:nvSpPr>
        <p:spPr bwMode="auto">
          <a:xfrm>
            <a:off x="957263" y="5949950"/>
            <a:ext cx="28575" cy="19050"/>
          </a:xfrm>
          <a:prstGeom prst="line">
            <a:avLst/>
          </a:prstGeom>
          <a:noFill/>
          <a:ln w="0">
            <a:solidFill>
              <a:schemeClr val="bg1"/>
            </a:solidFill>
            <a:round/>
            <a:headEnd/>
            <a:tailEnd/>
          </a:ln>
        </p:spPr>
        <p:txBody>
          <a:bodyPr/>
          <a:lstStyle/>
          <a:p>
            <a:endParaRPr lang="en-GB"/>
          </a:p>
        </p:txBody>
      </p:sp>
      <p:sp>
        <p:nvSpPr>
          <p:cNvPr id="17910" name="Line 502"/>
          <p:cNvSpPr>
            <a:spLocks noChangeShapeType="1"/>
          </p:cNvSpPr>
          <p:nvPr/>
        </p:nvSpPr>
        <p:spPr bwMode="auto">
          <a:xfrm flipV="1">
            <a:off x="985838" y="5949950"/>
            <a:ext cx="19050" cy="19050"/>
          </a:xfrm>
          <a:prstGeom prst="line">
            <a:avLst/>
          </a:prstGeom>
          <a:noFill/>
          <a:ln w="0">
            <a:solidFill>
              <a:schemeClr val="bg1"/>
            </a:solidFill>
            <a:round/>
            <a:headEnd/>
            <a:tailEnd/>
          </a:ln>
        </p:spPr>
        <p:txBody>
          <a:bodyPr/>
          <a:lstStyle/>
          <a:p>
            <a:endParaRPr lang="en-GB"/>
          </a:p>
        </p:txBody>
      </p:sp>
      <p:sp>
        <p:nvSpPr>
          <p:cNvPr id="17911" name="Rectangle 503"/>
          <p:cNvSpPr>
            <a:spLocks noChangeArrowheads="1"/>
          </p:cNvSpPr>
          <p:nvPr/>
        </p:nvSpPr>
        <p:spPr bwMode="auto">
          <a:xfrm>
            <a:off x="1195388" y="4635500"/>
            <a:ext cx="1587" cy="9525"/>
          </a:xfrm>
          <a:prstGeom prst="rect">
            <a:avLst/>
          </a:prstGeom>
          <a:noFill/>
          <a:ln w="0">
            <a:solidFill>
              <a:schemeClr val="bg1"/>
            </a:solidFill>
            <a:miter lim="800000"/>
            <a:headEnd/>
            <a:tailEnd/>
          </a:ln>
        </p:spPr>
        <p:txBody>
          <a:bodyPr/>
          <a:lstStyle/>
          <a:p>
            <a:endParaRPr lang="en-US"/>
          </a:p>
        </p:txBody>
      </p:sp>
      <p:sp>
        <p:nvSpPr>
          <p:cNvPr id="17912" name="Line 504"/>
          <p:cNvSpPr>
            <a:spLocks noChangeShapeType="1"/>
          </p:cNvSpPr>
          <p:nvPr/>
        </p:nvSpPr>
        <p:spPr bwMode="auto">
          <a:xfrm>
            <a:off x="1195388" y="4178300"/>
            <a:ext cx="1587" cy="914400"/>
          </a:xfrm>
          <a:prstGeom prst="line">
            <a:avLst/>
          </a:prstGeom>
          <a:noFill/>
          <a:ln w="0">
            <a:solidFill>
              <a:schemeClr val="bg1"/>
            </a:solidFill>
            <a:round/>
            <a:headEnd/>
            <a:tailEnd/>
          </a:ln>
        </p:spPr>
        <p:txBody>
          <a:bodyPr/>
          <a:lstStyle/>
          <a:p>
            <a:endParaRPr lang="en-GB"/>
          </a:p>
        </p:txBody>
      </p:sp>
      <p:sp>
        <p:nvSpPr>
          <p:cNvPr id="17913" name="Rectangle 505"/>
          <p:cNvSpPr>
            <a:spLocks noChangeArrowheads="1"/>
          </p:cNvSpPr>
          <p:nvPr/>
        </p:nvSpPr>
        <p:spPr bwMode="auto">
          <a:xfrm>
            <a:off x="1357313" y="5092700"/>
            <a:ext cx="1587" cy="1588"/>
          </a:xfrm>
          <a:prstGeom prst="rect">
            <a:avLst/>
          </a:prstGeom>
          <a:noFill/>
          <a:ln w="0">
            <a:solidFill>
              <a:schemeClr val="bg1"/>
            </a:solidFill>
            <a:miter lim="800000"/>
            <a:headEnd/>
            <a:tailEnd/>
          </a:ln>
        </p:spPr>
        <p:txBody>
          <a:bodyPr/>
          <a:lstStyle/>
          <a:p>
            <a:endParaRPr lang="en-US"/>
          </a:p>
        </p:txBody>
      </p:sp>
      <p:sp>
        <p:nvSpPr>
          <p:cNvPr id="17914" name="Line 506"/>
          <p:cNvSpPr>
            <a:spLocks noChangeShapeType="1"/>
          </p:cNvSpPr>
          <p:nvPr/>
        </p:nvSpPr>
        <p:spPr bwMode="auto">
          <a:xfrm>
            <a:off x="1357313" y="4578350"/>
            <a:ext cx="1587" cy="1028700"/>
          </a:xfrm>
          <a:prstGeom prst="line">
            <a:avLst/>
          </a:prstGeom>
          <a:noFill/>
          <a:ln w="0">
            <a:solidFill>
              <a:schemeClr val="bg1"/>
            </a:solidFill>
            <a:round/>
            <a:headEnd/>
            <a:tailEnd/>
          </a:ln>
        </p:spPr>
        <p:txBody>
          <a:bodyPr/>
          <a:lstStyle/>
          <a:p>
            <a:endParaRPr lang="en-GB"/>
          </a:p>
        </p:txBody>
      </p:sp>
      <p:sp>
        <p:nvSpPr>
          <p:cNvPr id="17915" name="Rectangle 507"/>
          <p:cNvSpPr>
            <a:spLocks noChangeArrowheads="1"/>
          </p:cNvSpPr>
          <p:nvPr/>
        </p:nvSpPr>
        <p:spPr bwMode="auto">
          <a:xfrm>
            <a:off x="1509713" y="5159375"/>
            <a:ext cx="9525" cy="1588"/>
          </a:xfrm>
          <a:prstGeom prst="rect">
            <a:avLst/>
          </a:prstGeom>
          <a:noFill/>
          <a:ln w="0">
            <a:solidFill>
              <a:schemeClr val="bg1"/>
            </a:solidFill>
            <a:miter lim="800000"/>
            <a:headEnd/>
            <a:tailEnd/>
          </a:ln>
        </p:spPr>
        <p:txBody>
          <a:bodyPr/>
          <a:lstStyle/>
          <a:p>
            <a:endParaRPr lang="en-US"/>
          </a:p>
        </p:txBody>
      </p:sp>
      <p:sp>
        <p:nvSpPr>
          <p:cNvPr id="17916" name="Line 508"/>
          <p:cNvSpPr>
            <a:spLocks noChangeShapeType="1"/>
          </p:cNvSpPr>
          <p:nvPr/>
        </p:nvSpPr>
        <p:spPr bwMode="auto">
          <a:xfrm>
            <a:off x="1509713" y="4597400"/>
            <a:ext cx="1587" cy="1123950"/>
          </a:xfrm>
          <a:prstGeom prst="line">
            <a:avLst/>
          </a:prstGeom>
          <a:noFill/>
          <a:ln w="0">
            <a:solidFill>
              <a:schemeClr val="bg1"/>
            </a:solidFill>
            <a:round/>
            <a:headEnd/>
            <a:tailEnd/>
          </a:ln>
        </p:spPr>
        <p:txBody>
          <a:bodyPr/>
          <a:lstStyle/>
          <a:p>
            <a:endParaRPr lang="en-GB"/>
          </a:p>
        </p:txBody>
      </p:sp>
      <p:sp>
        <p:nvSpPr>
          <p:cNvPr id="17917" name="Rectangle 509"/>
          <p:cNvSpPr>
            <a:spLocks noChangeArrowheads="1"/>
          </p:cNvSpPr>
          <p:nvPr/>
        </p:nvSpPr>
        <p:spPr bwMode="auto">
          <a:xfrm>
            <a:off x="1662113" y="4759325"/>
            <a:ext cx="1587" cy="9525"/>
          </a:xfrm>
          <a:prstGeom prst="rect">
            <a:avLst/>
          </a:prstGeom>
          <a:noFill/>
          <a:ln w="0">
            <a:solidFill>
              <a:schemeClr val="bg1"/>
            </a:solidFill>
            <a:miter lim="800000"/>
            <a:headEnd/>
            <a:tailEnd/>
          </a:ln>
        </p:spPr>
        <p:txBody>
          <a:bodyPr/>
          <a:lstStyle/>
          <a:p>
            <a:endParaRPr lang="en-US"/>
          </a:p>
        </p:txBody>
      </p:sp>
      <p:sp>
        <p:nvSpPr>
          <p:cNvPr id="17918" name="Line 510"/>
          <p:cNvSpPr>
            <a:spLocks noChangeShapeType="1"/>
          </p:cNvSpPr>
          <p:nvPr/>
        </p:nvSpPr>
        <p:spPr bwMode="auto">
          <a:xfrm>
            <a:off x="1662113" y="4244975"/>
            <a:ext cx="1587" cy="1038225"/>
          </a:xfrm>
          <a:prstGeom prst="line">
            <a:avLst/>
          </a:prstGeom>
          <a:noFill/>
          <a:ln w="0">
            <a:solidFill>
              <a:schemeClr val="bg1"/>
            </a:solidFill>
            <a:round/>
            <a:headEnd/>
            <a:tailEnd/>
          </a:ln>
        </p:spPr>
        <p:txBody>
          <a:bodyPr/>
          <a:lstStyle/>
          <a:p>
            <a:endParaRPr lang="en-GB"/>
          </a:p>
        </p:txBody>
      </p:sp>
      <p:sp>
        <p:nvSpPr>
          <p:cNvPr id="17919" name="Rectangle 511"/>
          <p:cNvSpPr>
            <a:spLocks noChangeArrowheads="1"/>
          </p:cNvSpPr>
          <p:nvPr/>
        </p:nvSpPr>
        <p:spPr bwMode="auto">
          <a:xfrm>
            <a:off x="1804988" y="4845050"/>
            <a:ext cx="1587" cy="1588"/>
          </a:xfrm>
          <a:prstGeom prst="rect">
            <a:avLst/>
          </a:prstGeom>
          <a:noFill/>
          <a:ln w="0">
            <a:solidFill>
              <a:schemeClr val="bg1"/>
            </a:solidFill>
            <a:miter lim="800000"/>
            <a:headEnd/>
            <a:tailEnd/>
          </a:ln>
        </p:spPr>
        <p:txBody>
          <a:bodyPr/>
          <a:lstStyle/>
          <a:p>
            <a:endParaRPr lang="en-US"/>
          </a:p>
        </p:txBody>
      </p:sp>
      <p:sp>
        <p:nvSpPr>
          <p:cNvPr id="17920" name="Line 512"/>
          <p:cNvSpPr>
            <a:spLocks noChangeShapeType="1"/>
          </p:cNvSpPr>
          <p:nvPr/>
        </p:nvSpPr>
        <p:spPr bwMode="auto">
          <a:xfrm>
            <a:off x="1804988" y="4121150"/>
            <a:ext cx="1587" cy="1438275"/>
          </a:xfrm>
          <a:prstGeom prst="line">
            <a:avLst/>
          </a:prstGeom>
          <a:noFill/>
          <a:ln w="0">
            <a:solidFill>
              <a:schemeClr val="bg1"/>
            </a:solidFill>
            <a:round/>
            <a:headEnd/>
            <a:tailEnd/>
          </a:ln>
        </p:spPr>
        <p:txBody>
          <a:bodyPr/>
          <a:lstStyle/>
          <a:p>
            <a:endParaRPr lang="en-GB"/>
          </a:p>
        </p:txBody>
      </p:sp>
      <p:sp>
        <p:nvSpPr>
          <p:cNvPr id="17921" name="Rectangle 513"/>
          <p:cNvSpPr>
            <a:spLocks noChangeArrowheads="1"/>
          </p:cNvSpPr>
          <p:nvPr/>
        </p:nvSpPr>
        <p:spPr bwMode="auto">
          <a:xfrm>
            <a:off x="1928813" y="4254500"/>
            <a:ext cx="9525" cy="1588"/>
          </a:xfrm>
          <a:prstGeom prst="rect">
            <a:avLst/>
          </a:prstGeom>
          <a:noFill/>
          <a:ln w="0">
            <a:solidFill>
              <a:schemeClr val="bg1"/>
            </a:solidFill>
            <a:miter lim="800000"/>
            <a:headEnd/>
            <a:tailEnd/>
          </a:ln>
        </p:spPr>
        <p:txBody>
          <a:bodyPr/>
          <a:lstStyle/>
          <a:p>
            <a:endParaRPr lang="en-US"/>
          </a:p>
        </p:txBody>
      </p:sp>
      <p:sp>
        <p:nvSpPr>
          <p:cNvPr id="17922" name="Line 514"/>
          <p:cNvSpPr>
            <a:spLocks noChangeShapeType="1"/>
          </p:cNvSpPr>
          <p:nvPr/>
        </p:nvSpPr>
        <p:spPr bwMode="auto">
          <a:xfrm>
            <a:off x="1928813" y="3625850"/>
            <a:ext cx="1587" cy="1247775"/>
          </a:xfrm>
          <a:prstGeom prst="line">
            <a:avLst/>
          </a:prstGeom>
          <a:noFill/>
          <a:ln w="0">
            <a:solidFill>
              <a:schemeClr val="bg1"/>
            </a:solidFill>
            <a:round/>
            <a:headEnd/>
            <a:tailEnd/>
          </a:ln>
        </p:spPr>
        <p:txBody>
          <a:bodyPr/>
          <a:lstStyle/>
          <a:p>
            <a:endParaRPr lang="en-GB"/>
          </a:p>
        </p:txBody>
      </p:sp>
      <p:sp>
        <p:nvSpPr>
          <p:cNvPr id="17923" name="Rectangle 515"/>
          <p:cNvSpPr>
            <a:spLocks noChangeArrowheads="1"/>
          </p:cNvSpPr>
          <p:nvPr/>
        </p:nvSpPr>
        <p:spPr bwMode="auto">
          <a:xfrm>
            <a:off x="2166938" y="3330575"/>
            <a:ext cx="9525" cy="1588"/>
          </a:xfrm>
          <a:prstGeom prst="rect">
            <a:avLst/>
          </a:prstGeom>
          <a:noFill/>
          <a:ln w="0">
            <a:solidFill>
              <a:schemeClr val="bg1"/>
            </a:solidFill>
            <a:miter lim="800000"/>
            <a:headEnd/>
            <a:tailEnd/>
          </a:ln>
        </p:spPr>
        <p:txBody>
          <a:bodyPr/>
          <a:lstStyle/>
          <a:p>
            <a:endParaRPr lang="en-US"/>
          </a:p>
        </p:txBody>
      </p:sp>
      <p:sp>
        <p:nvSpPr>
          <p:cNvPr id="17924" name="Line 516"/>
          <p:cNvSpPr>
            <a:spLocks noChangeShapeType="1"/>
          </p:cNvSpPr>
          <p:nvPr/>
        </p:nvSpPr>
        <p:spPr bwMode="auto">
          <a:xfrm>
            <a:off x="2176463" y="2663825"/>
            <a:ext cx="1587" cy="1333500"/>
          </a:xfrm>
          <a:prstGeom prst="line">
            <a:avLst/>
          </a:prstGeom>
          <a:noFill/>
          <a:ln w="0">
            <a:solidFill>
              <a:schemeClr val="bg1"/>
            </a:solidFill>
            <a:round/>
            <a:headEnd/>
            <a:tailEnd/>
          </a:ln>
        </p:spPr>
        <p:txBody>
          <a:bodyPr/>
          <a:lstStyle/>
          <a:p>
            <a:endParaRPr lang="en-GB"/>
          </a:p>
        </p:txBody>
      </p:sp>
      <p:sp>
        <p:nvSpPr>
          <p:cNvPr id="17925" name="Rectangle 517"/>
          <p:cNvSpPr>
            <a:spLocks noChangeArrowheads="1"/>
          </p:cNvSpPr>
          <p:nvPr/>
        </p:nvSpPr>
        <p:spPr bwMode="auto">
          <a:xfrm>
            <a:off x="2386013" y="3930650"/>
            <a:ext cx="1587" cy="9525"/>
          </a:xfrm>
          <a:prstGeom prst="rect">
            <a:avLst/>
          </a:prstGeom>
          <a:noFill/>
          <a:ln w="0">
            <a:solidFill>
              <a:schemeClr val="bg1"/>
            </a:solidFill>
            <a:miter lim="800000"/>
            <a:headEnd/>
            <a:tailEnd/>
          </a:ln>
        </p:spPr>
        <p:txBody>
          <a:bodyPr/>
          <a:lstStyle/>
          <a:p>
            <a:endParaRPr lang="en-US"/>
          </a:p>
        </p:txBody>
      </p:sp>
      <p:sp>
        <p:nvSpPr>
          <p:cNvPr id="17926" name="Line 518"/>
          <p:cNvSpPr>
            <a:spLocks noChangeShapeType="1"/>
          </p:cNvSpPr>
          <p:nvPr/>
        </p:nvSpPr>
        <p:spPr bwMode="auto">
          <a:xfrm>
            <a:off x="2386013" y="3187700"/>
            <a:ext cx="1587" cy="1495425"/>
          </a:xfrm>
          <a:prstGeom prst="line">
            <a:avLst/>
          </a:prstGeom>
          <a:noFill/>
          <a:ln w="0">
            <a:solidFill>
              <a:schemeClr val="bg1"/>
            </a:solidFill>
            <a:round/>
            <a:headEnd/>
            <a:tailEnd/>
          </a:ln>
        </p:spPr>
        <p:txBody>
          <a:bodyPr/>
          <a:lstStyle/>
          <a:p>
            <a:endParaRPr lang="en-GB"/>
          </a:p>
        </p:txBody>
      </p:sp>
      <p:sp>
        <p:nvSpPr>
          <p:cNvPr id="17927" name="Line 519"/>
          <p:cNvSpPr>
            <a:spLocks noChangeShapeType="1"/>
          </p:cNvSpPr>
          <p:nvPr/>
        </p:nvSpPr>
        <p:spPr bwMode="auto">
          <a:xfrm>
            <a:off x="985838" y="4806950"/>
            <a:ext cx="1587" cy="1588"/>
          </a:xfrm>
          <a:prstGeom prst="line">
            <a:avLst/>
          </a:prstGeom>
          <a:noFill/>
          <a:ln w="0">
            <a:solidFill>
              <a:schemeClr val="bg1"/>
            </a:solidFill>
            <a:round/>
            <a:headEnd/>
            <a:tailEnd/>
          </a:ln>
        </p:spPr>
        <p:txBody>
          <a:bodyPr/>
          <a:lstStyle/>
          <a:p>
            <a:endParaRPr lang="en-GB"/>
          </a:p>
        </p:txBody>
      </p:sp>
      <p:sp>
        <p:nvSpPr>
          <p:cNvPr id="17928" name="Rectangle 520"/>
          <p:cNvSpPr>
            <a:spLocks noChangeArrowheads="1"/>
          </p:cNvSpPr>
          <p:nvPr/>
        </p:nvSpPr>
        <p:spPr bwMode="auto">
          <a:xfrm>
            <a:off x="947738" y="5549900"/>
            <a:ext cx="1587" cy="1588"/>
          </a:xfrm>
          <a:prstGeom prst="rect">
            <a:avLst/>
          </a:prstGeom>
          <a:noFill/>
          <a:ln w="0">
            <a:solidFill>
              <a:schemeClr val="bg1"/>
            </a:solidFill>
            <a:miter lim="800000"/>
            <a:headEnd/>
            <a:tailEnd/>
          </a:ln>
        </p:spPr>
        <p:txBody>
          <a:bodyPr/>
          <a:lstStyle/>
          <a:p>
            <a:endParaRPr lang="en-US"/>
          </a:p>
        </p:txBody>
      </p:sp>
      <p:sp>
        <p:nvSpPr>
          <p:cNvPr id="17929" name="Line 521"/>
          <p:cNvSpPr>
            <a:spLocks noChangeShapeType="1"/>
          </p:cNvSpPr>
          <p:nvPr/>
        </p:nvSpPr>
        <p:spPr bwMode="auto">
          <a:xfrm>
            <a:off x="947738" y="4292600"/>
            <a:ext cx="1587" cy="1676400"/>
          </a:xfrm>
          <a:prstGeom prst="line">
            <a:avLst/>
          </a:prstGeom>
          <a:noFill/>
          <a:ln w="0">
            <a:solidFill>
              <a:schemeClr val="bg1"/>
            </a:solidFill>
            <a:round/>
            <a:headEnd/>
            <a:tailEnd/>
          </a:ln>
        </p:spPr>
        <p:txBody>
          <a:bodyPr/>
          <a:lstStyle/>
          <a:p>
            <a:endParaRPr lang="en-GB"/>
          </a:p>
        </p:txBody>
      </p:sp>
      <p:sp>
        <p:nvSpPr>
          <p:cNvPr id="17930" name="Line 522"/>
          <p:cNvSpPr>
            <a:spLocks noChangeShapeType="1"/>
          </p:cNvSpPr>
          <p:nvPr/>
        </p:nvSpPr>
        <p:spPr bwMode="auto">
          <a:xfrm>
            <a:off x="928688" y="5949950"/>
            <a:ext cx="19050" cy="19050"/>
          </a:xfrm>
          <a:prstGeom prst="line">
            <a:avLst/>
          </a:prstGeom>
          <a:noFill/>
          <a:ln w="0">
            <a:solidFill>
              <a:schemeClr val="bg1"/>
            </a:solidFill>
            <a:round/>
            <a:headEnd/>
            <a:tailEnd/>
          </a:ln>
        </p:spPr>
        <p:txBody>
          <a:bodyPr/>
          <a:lstStyle/>
          <a:p>
            <a:endParaRPr lang="en-GB"/>
          </a:p>
        </p:txBody>
      </p:sp>
      <p:sp>
        <p:nvSpPr>
          <p:cNvPr id="17931" name="Line 523"/>
          <p:cNvSpPr>
            <a:spLocks noChangeShapeType="1"/>
          </p:cNvSpPr>
          <p:nvPr/>
        </p:nvSpPr>
        <p:spPr bwMode="auto">
          <a:xfrm flipV="1">
            <a:off x="947738" y="5949950"/>
            <a:ext cx="19050" cy="19050"/>
          </a:xfrm>
          <a:prstGeom prst="line">
            <a:avLst/>
          </a:prstGeom>
          <a:noFill/>
          <a:ln w="0">
            <a:solidFill>
              <a:schemeClr val="bg1"/>
            </a:solidFill>
            <a:round/>
            <a:headEnd/>
            <a:tailEnd/>
          </a:ln>
        </p:spPr>
        <p:txBody>
          <a:bodyPr/>
          <a:lstStyle/>
          <a:p>
            <a:endParaRPr lang="en-GB"/>
          </a:p>
        </p:txBody>
      </p:sp>
      <p:sp>
        <p:nvSpPr>
          <p:cNvPr id="17932" name="Rectangle 524"/>
          <p:cNvSpPr>
            <a:spLocks noChangeArrowheads="1"/>
          </p:cNvSpPr>
          <p:nvPr/>
        </p:nvSpPr>
        <p:spPr bwMode="auto">
          <a:xfrm>
            <a:off x="1338263" y="6045200"/>
            <a:ext cx="1587" cy="1588"/>
          </a:xfrm>
          <a:prstGeom prst="rect">
            <a:avLst/>
          </a:prstGeom>
          <a:noFill/>
          <a:ln w="0">
            <a:solidFill>
              <a:schemeClr val="bg1"/>
            </a:solidFill>
            <a:miter lim="800000"/>
            <a:headEnd/>
            <a:tailEnd/>
          </a:ln>
        </p:spPr>
        <p:txBody>
          <a:bodyPr/>
          <a:lstStyle/>
          <a:p>
            <a:endParaRPr lang="en-US"/>
          </a:p>
        </p:txBody>
      </p:sp>
      <p:sp>
        <p:nvSpPr>
          <p:cNvPr id="17933" name="Line 525"/>
          <p:cNvSpPr>
            <a:spLocks noChangeShapeType="1"/>
          </p:cNvSpPr>
          <p:nvPr/>
        </p:nvSpPr>
        <p:spPr bwMode="auto">
          <a:xfrm>
            <a:off x="1338263" y="4797425"/>
            <a:ext cx="1587" cy="1171575"/>
          </a:xfrm>
          <a:prstGeom prst="line">
            <a:avLst/>
          </a:prstGeom>
          <a:noFill/>
          <a:ln w="0">
            <a:solidFill>
              <a:schemeClr val="bg1"/>
            </a:solidFill>
            <a:round/>
            <a:headEnd/>
            <a:tailEnd/>
          </a:ln>
        </p:spPr>
        <p:txBody>
          <a:bodyPr/>
          <a:lstStyle/>
          <a:p>
            <a:endParaRPr lang="en-GB"/>
          </a:p>
        </p:txBody>
      </p:sp>
      <p:sp>
        <p:nvSpPr>
          <p:cNvPr id="17934" name="Line 526"/>
          <p:cNvSpPr>
            <a:spLocks noChangeShapeType="1"/>
          </p:cNvSpPr>
          <p:nvPr/>
        </p:nvSpPr>
        <p:spPr bwMode="auto">
          <a:xfrm>
            <a:off x="1309688" y="5949950"/>
            <a:ext cx="28575" cy="19050"/>
          </a:xfrm>
          <a:prstGeom prst="line">
            <a:avLst/>
          </a:prstGeom>
          <a:noFill/>
          <a:ln w="0">
            <a:solidFill>
              <a:schemeClr val="bg1"/>
            </a:solidFill>
            <a:round/>
            <a:headEnd/>
            <a:tailEnd/>
          </a:ln>
        </p:spPr>
        <p:txBody>
          <a:bodyPr/>
          <a:lstStyle/>
          <a:p>
            <a:endParaRPr lang="en-GB"/>
          </a:p>
        </p:txBody>
      </p:sp>
      <p:sp>
        <p:nvSpPr>
          <p:cNvPr id="17935" name="Line 527"/>
          <p:cNvSpPr>
            <a:spLocks noChangeShapeType="1"/>
          </p:cNvSpPr>
          <p:nvPr/>
        </p:nvSpPr>
        <p:spPr bwMode="auto">
          <a:xfrm flipV="1">
            <a:off x="1338263" y="5949950"/>
            <a:ext cx="19050" cy="19050"/>
          </a:xfrm>
          <a:prstGeom prst="line">
            <a:avLst/>
          </a:prstGeom>
          <a:noFill/>
          <a:ln w="0">
            <a:solidFill>
              <a:schemeClr val="bg1"/>
            </a:solidFill>
            <a:round/>
            <a:headEnd/>
            <a:tailEnd/>
          </a:ln>
        </p:spPr>
        <p:txBody>
          <a:bodyPr/>
          <a:lstStyle/>
          <a:p>
            <a:endParaRPr lang="en-GB"/>
          </a:p>
        </p:txBody>
      </p:sp>
      <p:sp>
        <p:nvSpPr>
          <p:cNvPr id="17936" name="Rectangle 528"/>
          <p:cNvSpPr>
            <a:spLocks noChangeArrowheads="1"/>
          </p:cNvSpPr>
          <p:nvPr/>
        </p:nvSpPr>
        <p:spPr bwMode="auto">
          <a:xfrm>
            <a:off x="1795463" y="5359400"/>
            <a:ext cx="9525" cy="1588"/>
          </a:xfrm>
          <a:prstGeom prst="rect">
            <a:avLst/>
          </a:prstGeom>
          <a:noFill/>
          <a:ln w="0">
            <a:solidFill>
              <a:schemeClr val="bg1"/>
            </a:solidFill>
            <a:miter lim="800000"/>
            <a:headEnd/>
            <a:tailEnd/>
          </a:ln>
        </p:spPr>
        <p:txBody>
          <a:bodyPr/>
          <a:lstStyle/>
          <a:p>
            <a:endParaRPr lang="en-US"/>
          </a:p>
        </p:txBody>
      </p:sp>
      <p:sp>
        <p:nvSpPr>
          <p:cNvPr id="17937" name="Line 529"/>
          <p:cNvSpPr>
            <a:spLocks noChangeShapeType="1"/>
          </p:cNvSpPr>
          <p:nvPr/>
        </p:nvSpPr>
        <p:spPr bwMode="auto">
          <a:xfrm>
            <a:off x="1795463" y="4111625"/>
            <a:ext cx="1587" cy="1857375"/>
          </a:xfrm>
          <a:prstGeom prst="line">
            <a:avLst/>
          </a:prstGeom>
          <a:noFill/>
          <a:ln w="0">
            <a:solidFill>
              <a:schemeClr val="bg1"/>
            </a:solidFill>
            <a:round/>
            <a:headEnd/>
            <a:tailEnd/>
          </a:ln>
        </p:spPr>
        <p:txBody>
          <a:bodyPr/>
          <a:lstStyle/>
          <a:p>
            <a:endParaRPr lang="en-GB"/>
          </a:p>
        </p:txBody>
      </p:sp>
      <p:sp>
        <p:nvSpPr>
          <p:cNvPr id="17938" name="Line 530"/>
          <p:cNvSpPr>
            <a:spLocks noChangeShapeType="1"/>
          </p:cNvSpPr>
          <p:nvPr/>
        </p:nvSpPr>
        <p:spPr bwMode="auto">
          <a:xfrm>
            <a:off x="1776413" y="5949950"/>
            <a:ext cx="19050" cy="19050"/>
          </a:xfrm>
          <a:prstGeom prst="line">
            <a:avLst/>
          </a:prstGeom>
          <a:noFill/>
          <a:ln w="0">
            <a:solidFill>
              <a:schemeClr val="bg1"/>
            </a:solidFill>
            <a:round/>
            <a:headEnd/>
            <a:tailEnd/>
          </a:ln>
        </p:spPr>
        <p:txBody>
          <a:bodyPr/>
          <a:lstStyle/>
          <a:p>
            <a:endParaRPr lang="en-GB"/>
          </a:p>
        </p:txBody>
      </p:sp>
      <p:sp>
        <p:nvSpPr>
          <p:cNvPr id="17939" name="Line 531"/>
          <p:cNvSpPr>
            <a:spLocks noChangeShapeType="1"/>
          </p:cNvSpPr>
          <p:nvPr/>
        </p:nvSpPr>
        <p:spPr bwMode="auto">
          <a:xfrm flipV="1">
            <a:off x="1795463" y="5949950"/>
            <a:ext cx="28575" cy="19050"/>
          </a:xfrm>
          <a:prstGeom prst="line">
            <a:avLst/>
          </a:prstGeom>
          <a:noFill/>
          <a:ln w="0">
            <a:solidFill>
              <a:schemeClr val="bg1"/>
            </a:solidFill>
            <a:round/>
            <a:headEnd/>
            <a:tailEnd/>
          </a:ln>
        </p:spPr>
        <p:txBody>
          <a:bodyPr/>
          <a:lstStyle/>
          <a:p>
            <a:endParaRPr lang="en-GB"/>
          </a:p>
        </p:txBody>
      </p:sp>
      <p:sp>
        <p:nvSpPr>
          <p:cNvPr id="17940" name="Rectangle 532"/>
          <p:cNvSpPr>
            <a:spLocks noChangeArrowheads="1"/>
          </p:cNvSpPr>
          <p:nvPr/>
        </p:nvSpPr>
        <p:spPr bwMode="auto">
          <a:xfrm>
            <a:off x="1938338" y="4302125"/>
            <a:ext cx="1587" cy="9525"/>
          </a:xfrm>
          <a:prstGeom prst="rect">
            <a:avLst/>
          </a:prstGeom>
          <a:noFill/>
          <a:ln w="0">
            <a:solidFill>
              <a:schemeClr val="bg1"/>
            </a:solidFill>
            <a:miter lim="800000"/>
            <a:headEnd/>
            <a:tailEnd/>
          </a:ln>
        </p:spPr>
        <p:txBody>
          <a:bodyPr/>
          <a:lstStyle/>
          <a:p>
            <a:endParaRPr lang="en-US"/>
          </a:p>
        </p:txBody>
      </p:sp>
      <p:sp>
        <p:nvSpPr>
          <p:cNvPr id="17941" name="Line 533"/>
          <p:cNvSpPr>
            <a:spLocks noChangeShapeType="1"/>
          </p:cNvSpPr>
          <p:nvPr/>
        </p:nvSpPr>
        <p:spPr bwMode="auto">
          <a:xfrm>
            <a:off x="1938338" y="3406775"/>
            <a:ext cx="1587" cy="1800225"/>
          </a:xfrm>
          <a:prstGeom prst="line">
            <a:avLst/>
          </a:prstGeom>
          <a:noFill/>
          <a:ln w="0">
            <a:solidFill>
              <a:schemeClr val="bg1"/>
            </a:solidFill>
            <a:round/>
            <a:headEnd/>
            <a:tailEnd/>
          </a:ln>
        </p:spPr>
        <p:txBody>
          <a:bodyPr/>
          <a:lstStyle/>
          <a:p>
            <a:endParaRPr lang="en-GB"/>
          </a:p>
        </p:txBody>
      </p:sp>
      <p:sp>
        <p:nvSpPr>
          <p:cNvPr id="17942" name="Rectangle 534"/>
          <p:cNvSpPr>
            <a:spLocks noChangeArrowheads="1"/>
          </p:cNvSpPr>
          <p:nvPr/>
        </p:nvSpPr>
        <p:spPr bwMode="auto">
          <a:xfrm>
            <a:off x="2081213" y="3549650"/>
            <a:ext cx="1587" cy="1588"/>
          </a:xfrm>
          <a:prstGeom prst="rect">
            <a:avLst/>
          </a:prstGeom>
          <a:noFill/>
          <a:ln w="0">
            <a:solidFill>
              <a:schemeClr val="bg1"/>
            </a:solidFill>
            <a:miter lim="800000"/>
            <a:headEnd/>
            <a:tailEnd/>
          </a:ln>
        </p:spPr>
        <p:txBody>
          <a:bodyPr/>
          <a:lstStyle/>
          <a:p>
            <a:endParaRPr lang="en-US"/>
          </a:p>
        </p:txBody>
      </p:sp>
      <p:sp>
        <p:nvSpPr>
          <p:cNvPr id="17943" name="Line 535"/>
          <p:cNvSpPr>
            <a:spLocks noChangeShapeType="1"/>
          </p:cNvSpPr>
          <p:nvPr/>
        </p:nvSpPr>
        <p:spPr bwMode="auto">
          <a:xfrm>
            <a:off x="2081213" y="2273300"/>
            <a:ext cx="1587" cy="2562225"/>
          </a:xfrm>
          <a:prstGeom prst="line">
            <a:avLst/>
          </a:prstGeom>
          <a:noFill/>
          <a:ln w="0">
            <a:solidFill>
              <a:schemeClr val="bg1"/>
            </a:solidFill>
            <a:round/>
            <a:headEnd/>
            <a:tailEnd/>
          </a:ln>
        </p:spPr>
        <p:txBody>
          <a:bodyPr/>
          <a:lstStyle/>
          <a:p>
            <a:endParaRPr lang="en-GB"/>
          </a:p>
        </p:txBody>
      </p:sp>
      <p:sp>
        <p:nvSpPr>
          <p:cNvPr id="17944" name="Line 536"/>
          <p:cNvSpPr>
            <a:spLocks noChangeShapeType="1"/>
          </p:cNvSpPr>
          <p:nvPr/>
        </p:nvSpPr>
        <p:spPr bwMode="auto">
          <a:xfrm>
            <a:off x="947738" y="4968875"/>
            <a:ext cx="1587" cy="1588"/>
          </a:xfrm>
          <a:prstGeom prst="line">
            <a:avLst/>
          </a:prstGeom>
          <a:noFill/>
          <a:ln w="0">
            <a:solidFill>
              <a:schemeClr val="bg1"/>
            </a:solidFill>
            <a:round/>
            <a:headEnd/>
            <a:tailEnd/>
          </a:ln>
        </p:spPr>
        <p:txBody>
          <a:bodyPr/>
          <a:lstStyle/>
          <a:p>
            <a:endParaRPr lang="en-GB"/>
          </a:p>
        </p:txBody>
      </p:sp>
      <p:sp>
        <p:nvSpPr>
          <p:cNvPr id="17945" name="Line 537"/>
          <p:cNvSpPr>
            <a:spLocks noChangeShapeType="1"/>
          </p:cNvSpPr>
          <p:nvPr/>
        </p:nvSpPr>
        <p:spPr bwMode="auto">
          <a:xfrm>
            <a:off x="2147888" y="4683125"/>
            <a:ext cx="1587" cy="1588"/>
          </a:xfrm>
          <a:prstGeom prst="line">
            <a:avLst/>
          </a:prstGeom>
          <a:noFill/>
          <a:ln w="0">
            <a:solidFill>
              <a:schemeClr val="bg1"/>
            </a:solidFill>
            <a:round/>
            <a:headEnd/>
            <a:tailEnd/>
          </a:ln>
        </p:spPr>
        <p:txBody>
          <a:bodyPr/>
          <a:lstStyle/>
          <a:p>
            <a:endParaRPr lang="en-GB"/>
          </a:p>
        </p:txBody>
      </p:sp>
      <p:sp>
        <p:nvSpPr>
          <p:cNvPr id="17946" name="Rectangle 538"/>
          <p:cNvSpPr>
            <a:spLocks noChangeArrowheads="1"/>
          </p:cNvSpPr>
          <p:nvPr/>
        </p:nvSpPr>
        <p:spPr bwMode="auto">
          <a:xfrm>
            <a:off x="2405063" y="2868613"/>
            <a:ext cx="511175" cy="122237"/>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Age at risk:</a:t>
            </a:r>
            <a:endParaRPr lang="en-GB" altLang="zh-CN">
              <a:solidFill>
                <a:schemeClr val="bg1"/>
              </a:solidFill>
              <a:ea typeface="SimSun" pitchFamily="2" charset="-122"/>
            </a:endParaRPr>
          </a:p>
        </p:txBody>
      </p:sp>
      <p:sp>
        <p:nvSpPr>
          <p:cNvPr id="17947" name="Rectangle 539"/>
          <p:cNvSpPr>
            <a:spLocks noChangeArrowheads="1"/>
          </p:cNvSpPr>
          <p:nvPr/>
        </p:nvSpPr>
        <p:spPr bwMode="auto">
          <a:xfrm>
            <a:off x="2441575" y="2990850"/>
            <a:ext cx="261938" cy="122238"/>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80-89</a:t>
            </a:r>
            <a:endParaRPr lang="en-GB" altLang="zh-CN">
              <a:solidFill>
                <a:schemeClr val="bg1"/>
              </a:solidFill>
              <a:ea typeface="SimSun" pitchFamily="2" charset="-122"/>
            </a:endParaRPr>
          </a:p>
        </p:txBody>
      </p:sp>
      <p:sp>
        <p:nvSpPr>
          <p:cNvPr id="17948" name="Rectangle 540"/>
          <p:cNvSpPr>
            <a:spLocks noChangeArrowheads="1"/>
          </p:cNvSpPr>
          <p:nvPr/>
        </p:nvSpPr>
        <p:spPr bwMode="auto">
          <a:xfrm>
            <a:off x="2441575" y="3500438"/>
            <a:ext cx="261938" cy="122237"/>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70-79</a:t>
            </a:r>
            <a:endParaRPr lang="en-GB" altLang="zh-CN">
              <a:solidFill>
                <a:schemeClr val="bg1"/>
              </a:solidFill>
              <a:ea typeface="SimSun" pitchFamily="2" charset="-122"/>
            </a:endParaRPr>
          </a:p>
        </p:txBody>
      </p:sp>
      <p:sp>
        <p:nvSpPr>
          <p:cNvPr id="17949" name="Rectangle 541"/>
          <p:cNvSpPr>
            <a:spLocks noChangeArrowheads="1"/>
          </p:cNvSpPr>
          <p:nvPr/>
        </p:nvSpPr>
        <p:spPr bwMode="auto">
          <a:xfrm>
            <a:off x="2441575" y="3667125"/>
            <a:ext cx="261938" cy="122238"/>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60-69</a:t>
            </a:r>
            <a:endParaRPr lang="en-GB" altLang="zh-CN">
              <a:solidFill>
                <a:schemeClr val="bg1"/>
              </a:solidFill>
              <a:ea typeface="SimSun" pitchFamily="2" charset="-122"/>
            </a:endParaRPr>
          </a:p>
        </p:txBody>
      </p:sp>
      <p:sp>
        <p:nvSpPr>
          <p:cNvPr id="17950" name="Rectangle 542"/>
          <p:cNvSpPr>
            <a:spLocks noChangeArrowheads="1"/>
          </p:cNvSpPr>
          <p:nvPr/>
        </p:nvSpPr>
        <p:spPr bwMode="auto">
          <a:xfrm>
            <a:off x="2441575" y="4265613"/>
            <a:ext cx="261938" cy="122237"/>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50-59</a:t>
            </a:r>
            <a:endParaRPr lang="en-GB" altLang="zh-CN">
              <a:solidFill>
                <a:schemeClr val="bg1"/>
              </a:solidFill>
              <a:ea typeface="SimSun" pitchFamily="2" charset="-122"/>
            </a:endParaRPr>
          </a:p>
        </p:txBody>
      </p:sp>
      <p:sp>
        <p:nvSpPr>
          <p:cNvPr id="17951" name="Rectangle 543"/>
          <p:cNvSpPr>
            <a:spLocks noChangeArrowheads="1"/>
          </p:cNvSpPr>
          <p:nvPr/>
        </p:nvSpPr>
        <p:spPr bwMode="auto">
          <a:xfrm>
            <a:off x="2441575" y="4618038"/>
            <a:ext cx="261938" cy="122237"/>
          </a:xfrm>
          <a:prstGeom prst="rect">
            <a:avLst/>
          </a:prstGeom>
          <a:noFill/>
          <a:ln w="9525">
            <a:noFill/>
            <a:miter lim="800000"/>
            <a:headEnd/>
            <a:tailEnd/>
          </a:ln>
        </p:spPr>
        <p:txBody>
          <a:bodyPr wrap="none" lIns="0" tIns="0" rIns="0" bIns="0">
            <a:spAutoFit/>
          </a:bodyPr>
          <a:lstStyle/>
          <a:p>
            <a:r>
              <a:rPr lang="en-GB" altLang="zh-CN" sz="800">
                <a:solidFill>
                  <a:schemeClr val="bg1"/>
                </a:solidFill>
                <a:latin typeface="AvantGarde Bk BT" pitchFamily="34" charset="0"/>
                <a:ea typeface="SimSun" pitchFamily="2" charset="-122"/>
              </a:rPr>
              <a:t>40-49</a:t>
            </a:r>
            <a:endParaRPr lang="en-GB" altLang="zh-CN">
              <a:solidFill>
                <a:schemeClr val="bg1"/>
              </a:solidFill>
              <a:ea typeface="SimSun" pitchFamily="2" charset="-122"/>
            </a:endParaRPr>
          </a:p>
        </p:txBody>
      </p:sp>
      <p:sp>
        <p:nvSpPr>
          <p:cNvPr id="17952" name="Rectangle 544"/>
          <p:cNvSpPr>
            <a:spLocks noChangeArrowheads="1"/>
          </p:cNvSpPr>
          <p:nvPr/>
        </p:nvSpPr>
        <p:spPr bwMode="auto">
          <a:xfrm>
            <a:off x="1417638" y="1587500"/>
            <a:ext cx="1062037" cy="212725"/>
          </a:xfrm>
          <a:prstGeom prst="rect">
            <a:avLst/>
          </a:prstGeom>
          <a:noFill/>
          <a:ln w="9525">
            <a:noFill/>
            <a:miter lim="800000"/>
            <a:headEnd/>
            <a:tailEnd/>
          </a:ln>
        </p:spPr>
        <p:txBody>
          <a:bodyPr wrap="none" lIns="0" tIns="0" rIns="0" bIns="0">
            <a:spAutoFit/>
          </a:bodyPr>
          <a:lstStyle/>
          <a:p>
            <a:r>
              <a:rPr lang="en-GB" altLang="zh-CN" sz="1400" b="1">
                <a:solidFill>
                  <a:schemeClr val="bg1"/>
                </a:solidFill>
                <a:ea typeface="SimSun" pitchFamily="2" charset="-122"/>
              </a:rPr>
              <a:t> 5000 people</a:t>
            </a:r>
          </a:p>
        </p:txBody>
      </p:sp>
      <p:sp>
        <p:nvSpPr>
          <p:cNvPr id="546" name="Text Box 2"/>
          <p:cNvSpPr txBox="1">
            <a:spLocks noChangeArrowheads="1"/>
          </p:cNvSpPr>
          <p:nvPr/>
        </p:nvSpPr>
        <p:spPr bwMode="auto">
          <a:xfrm>
            <a:off x="-7144" y="0"/>
            <a:ext cx="7704137" cy="646331"/>
          </a:xfrm>
          <a:prstGeom prst="rect">
            <a:avLst/>
          </a:prstGeom>
          <a:noFill/>
          <a:ln w="9525">
            <a:noFill/>
            <a:miter lim="800000"/>
            <a:headEnd/>
            <a:tailEnd/>
          </a:ln>
        </p:spPr>
        <p:txBody>
          <a:bodyPr>
            <a:spAutoFit/>
          </a:bodyPr>
          <a:lstStyle/>
          <a:p>
            <a:pPr algn="ctr">
              <a:lnSpc>
                <a:spcPct val="90000"/>
              </a:lnSpc>
            </a:pPr>
            <a:r>
              <a:rPr lang="en-GB" sz="4000" dirty="0" smtClean="0">
                <a:solidFill>
                  <a:srgbClr val="FFFF99"/>
                </a:solidFill>
                <a:ea typeface="SimSun" pitchFamily="2" charset="-122"/>
              </a:rPr>
              <a:t>The precision </a:t>
            </a:r>
            <a:r>
              <a:rPr lang="en-GB" sz="4000" dirty="0">
                <a:solidFill>
                  <a:srgbClr val="FFFF99"/>
                </a:solidFill>
                <a:ea typeface="SimSun" pitchFamily="2" charset="-122"/>
              </a:rPr>
              <a:t>m</a:t>
            </a:r>
            <a:r>
              <a:rPr lang="en-GB" sz="4000" dirty="0" smtClean="0">
                <a:solidFill>
                  <a:srgbClr val="FFFF99"/>
                </a:solidFill>
                <a:ea typeface="SimSun" pitchFamily="2" charset="-122"/>
              </a:rPr>
              <a:t>edicine </a:t>
            </a:r>
            <a:r>
              <a:rPr lang="en-GB" sz="4000" dirty="0">
                <a:solidFill>
                  <a:srgbClr val="FFFF99"/>
                </a:solidFill>
                <a:ea typeface="SimSun" pitchFamily="2" charset="-122"/>
              </a:rPr>
              <a:t>c</a:t>
            </a:r>
            <a:r>
              <a:rPr lang="en-GB" sz="4000" dirty="0" smtClean="0">
                <a:solidFill>
                  <a:srgbClr val="FFFF99"/>
                </a:solidFill>
                <a:ea typeface="SimSun" pitchFamily="2" charset="-122"/>
              </a:rPr>
              <a:t>hallenge</a:t>
            </a:r>
            <a:endParaRPr lang="en-US" altLang="zh-CN" sz="4000" dirty="0">
              <a:solidFill>
                <a:srgbClr val="FFFF99"/>
              </a:solidFill>
              <a:ea typeface="SimSun" pitchFamily="2" charset="-122"/>
            </a:endParaRPr>
          </a:p>
        </p:txBody>
      </p:sp>
      <p:sp>
        <p:nvSpPr>
          <p:cNvPr id="2" name="Rectangle 1"/>
          <p:cNvSpPr/>
          <p:nvPr/>
        </p:nvSpPr>
        <p:spPr>
          <a:xfrm>
            <a:off x="-108520" y="-99392"/>
            <a:ext cx="9433048"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a:t>
            </a:r>
            <a:endParaRPr lang="en-GB" dirty="0"/>
          </a:p>
        </p:txBody>
      </p:sp>
      <p:sp>
        <p:nvSpPr>
          <p:cNvPr id="547" name="Rectangle 546"/>
          <p:cNvSpPr/>
          <p:nvPr/>
        </p:nvSpPr>
        <p:spPr>
          <a:xfrm>
            <a:off x="-9158" y="5420"/>
            <a:ext cx="9153157" cy="646331"/>
          </a:xfrm>
          <a:prstGeom prst="rect">
            <a:avLst/>
          </a:prstGeom>
        </p:spPr>
        <p:txBody>
          <a:bodyPr wrap="square">
            <a:spAutoFit/>
          </a:bodyPr>
          <a:lstStyle/>
          <a:p>
            <a:r>
              <a:rPr lang="en-US" sz="3600" b="1" dirty="0" smtClean="0">
                <a:solidFill>
                  <a:srgbClr val="EB0F86"/>
                </a:solidFill>
                <a:latin typeface="Arial"/>
                <a:cs typeface="Arial"/>
              </a:rPr>
              <a:t>The precision medicine challenge</a:t>
            </a:r>
            <a:endParaRPr lang="en-US" sz="3600" b="1" dirty="0">
              <a:solidFill>
                <a:schemeClr val="bg1"/>
              </a:solidFill>
              <a:latin typeface="Arial"/>
              <a:cs typeface="Arial"/>
            </a:endParaRPr>
          </a:p>
        </p:txBody>
      </p:sp>
    </p:spTree>
    <p:extLst>
      <p:ext uri="{BB962C8B-B14F-4D97-AF65-F5344CB8AC3E}">
        <p14:creationId xmlns:p14="http://schemas.microsoft.com/office/powerpoint/2010/main" val="2267090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4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4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4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4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4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4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4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4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4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4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4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4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4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4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4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4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44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44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44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44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44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44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44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44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44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448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44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449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44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449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44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449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449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449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449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449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450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450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450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2450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2450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450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450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2450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450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2450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2451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245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2451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2451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2451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2451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2451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2451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2451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2451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2452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2452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2452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2452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2452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2452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2452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2452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2452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2452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2453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2453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2453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2453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2453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2453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2453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2453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2453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2453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2454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2454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2454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2454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24544"/>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24545"/>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2454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2454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24548"/>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24549"/>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2455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2455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2455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2455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2455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24555"/>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2455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2455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2455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2455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2456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24561"/>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24562"/>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24563"/>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2456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24565"/>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24566"/>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24567"/>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24568"/>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24569"/>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24570"/>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24571"/>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24572"/>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24573"/>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224574"/>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224575"/>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24576"/>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24577"/>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224578"/>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224579"/>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24580"/>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24581"/>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24582"/>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224583"/>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22458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224585"/>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224586"/>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224587"/>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224588"/>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224589"/>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224590"/>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224591"/>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24592"/>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24593"/>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224594"/>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224595"/>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224596"/>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224597"/>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224598"/>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224599"/>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224600"/>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224601"/>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224602"/>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24603"/>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24604"/>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224605"/>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224606"/>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224607"/>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224608"/>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224609"/>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224610"/>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224611"/>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224612"/>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224613"/>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224614"/>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224615"/>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224616"/>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224617"/>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224618"/>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224619"/>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224620"/>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224621"/>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224622"/>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224623"/>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224624"/>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224625"/>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224626"/>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224627"/>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224628"/>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224629"/>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224630"/>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224631"/>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224632"/>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22463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24634"/>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224635"/>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224636"/>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224637"/>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224638"/>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224639"/>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224640"/>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224641"/>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224642"/>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224643"/>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224644"/>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224645"/>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224646"/>
                                        </p:tgtEl>
                                        <p:attrNameLst>
                                          <p:attrName>style.visibility</p:attrName>
                                        </p:attrNameLst>
                                      </p:cBhvr>
                                      <p:to>
                                        <p:strVal val="visible"/>
                                      </p:to>
                                    </p:set>
                                  </p:childTnLst>
                                </p:cTn>
                              </p:par>
                              <p:par>
                                <p:cTn id="371" presetID="1" presetClass="entr" presetSubtype="0" fill="hold" grpId="0" nodeType="withEffect">
                                  <p:stCondLst>
                                    <p:cond delay="0"/>
                                  </p:stCondLst>
                                  <p:childTnLst>
                                    <p:set>
                                      <p:cBhvr>
                                        <p:cTn id="372" dur="1" fill="hold">
                                          <p:stCondLst>
                                            <p:cond delay="0"/>
                                          </p:stCondLst>
                                        </p:cTn>
                                        <p:tgtEl>
                                          <p:spTgt spid="224647"/>
                                        </p:tgtEl>
                                        <p:attrNameLst>
                                          <p:attrName>style.visibility</p:attrName>
                                        </p:attrNameLst>
                                      </p:cBhvr>
                                      <p:to>
                                        <p:strVal val="visible"/>
                                      </p:to>
                                    </p:set>
                                  </p:childTnLst>
                                </p:cTn>
                              </p:par>
                              <p:par>
                                <p:cTn id="373" presetID="1" presetClass="entr" presetSubtype="0" fill="hold" grpId="0" nodeType="withEffect">
                                  <p:stCondLst>
                                    <p:cond delay="0"/>
                                  </p:stCondLst>
                                  <p:childTnLst>
                                    <p:set>
                                      <p:cBhvr>
                                        <p:cTn id="374" dur="1" fill="hold">
                                          <p:stCondLst>
                                            <p:cond delay="0"/>
                                          </p:stCondLst>
                                        </p:cTn>
                                        <p:tgtEl>
                                          <p:spTgt spid="224648"/>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224649"/>
                                        </p:tgtEl>
                                        <p:attrNameLst>
                                          <p:attrName>style.visibility</p:attrName>
                                        </p:attrNameLst>
                                      </p:cBhvr>
                                      <p:to>
                                        <p:strVal val="visible"/>
                                      </p:to>
                                    </p:set>
                                  </p:childTnLst>
                                </p:cTn>
                              </p:par>
                              <p:par>
                                <p:cTn id="377" presetID="1" presetClass="entr" presetSubtype="0" fill="hold" grpId="0" nodeType="withEffect">
                                  <p:stCondLst>
                                    <p:cond delay="0"/>
                                  </p:stCondLst>
                                  <p:childTnLst>
                                    <p:set>
                                      <p:cBhvr>
                                        <p:cTn id="378" dur="1" fill="hold">
                                          <p:stCondLst>
                                            <p:cond delay="0"/>
                                          </p:stCondLst>
                                        </p:cTn>
                                        <p:tgtEl>
                                          <p:spTgt spid="224650"/>
                                        </p:tgtEl>
                                        <p:attrNameLst>
                                          <p:attrName>style.visibility</p:attrName>
                                        </p:attrNameLst>
                                      </p:cBhvr>
                                      <p:to>
                                        <p:strVal val="visible"/>
                                      </p:to>
                                    </p:set>
                                  </p:childTnLst>
                                </p:cTn>
                              </p:par>
                              <p:par>
                                <p:cTn id="379" presetID="1" presetClass="entr" presetSubtype="0" fill="hold" grpId="0" nodeType="withEffect">
                                  <p:stCondLst>
                                    <p:cond delay="0"/>
                                  </p:stCondLst>
                                  <p:childTnLst>
                                    <p:set>
                                      <p:cBhvr>
                                        <p:cTn id="380" dur="1" fill="hold">
                                          <p:stCondLst>
                                            <p:cond delay="0"/>
                                          </p:stCondLst>
                                        </p:cTn>
                                        <p:tgtEl>
                                          <p:spTgt spid="224651"/>
                                        </p:tgtEl>
                                        <p:attrNameLst>
                                          <p:attrName>style.visibility</p:attrName>
                                        </p:attrNameLst>
                                      </p:cBhvr>
                                      <p:to>
                                        <p:strVal val="visible"/>
                                      </p:to>
                                    </p:set>
                                  </p:childTnLst>
                                </p:cTn>
                              </p:par>
                            </p:childTnLst>
                          </p:cTn>
                        </p:par>
                      </p:childTnLst>
                    </p:cTn>
                  </p:par>
                  <p:par>
                    <p:cTn id="381" fill="hold">
                      <p:stCondLst>
                        <p:cond delay="indefinite"/>
                      </p:stCondLst>
                      <p:childTnLst>
                        <p:par>
                          <p:cTn id="382" fill="hold">
                            <p:stCondLst>
                              <p:cond delay="0"/>
                            </p:stCondLst>
                            <p:childTnLst>
                              <p:par>
                                <p:cTn id="383" presetID="1" presetClass="entr" presetSubtype="0" fill="hold" grpId="0" nodeType="clickEffect">
                                  <p:stCondLst>
                                    <p:cond delay="0"/>
                                  </p:stCondLst>
                                  <p:childTnLst>
                                    <p:set>
                                      <p:cBhvr>
                                        <p:cTn id="384" dur="1" fill="hold">
                                          <p:stCondLst>
                                            <p:cond delay="0"/>
                                          </p:stCondLst>
                                        </p:cTn>
                                        <p:tgtEl>
                                          <p:spTgt spid="224259"/>
                                        </p:tgtEl>
                                        <p:attrNameLst>
                                          <p:attrName>style.visibility</p:attrName>
                                        </p:attrNameLst>
                                      </p:cBhvr>
                                      <p:to>
                                        <p:strVal val="visible"/>
                                      </p:to>
                                    </p:set>
                                  </p:childTnLst>
                                </p:cTn>
                              </p:par>
                              <p:par>
                                <p:cTn id="385" presetID="1" presetClass="entr" presetSubtype="0" fill="hold" grpId="0" nodeType="withEffect">
                                  <p:stCondLst>
                                    <p:cond delay="0"/>
                                  </p:stCondLst>
                                  <p:childTnLst>
                                    <p:set>
                                      <p:cBhvr>
                                        <p:cTn id="386" dur="1" fill="hold">
                                          <p:stCondLst>
                                            <p:cond delay="0"/>
                                          </p:stCondLst>
                                        </p:cTn>
                                        <p:tgtEl>
                                          <p:spTgt spid="224260"/>
                                        </p:tgtEl>
                                        <p:attrNameLst>
                                          <p:attrName>style.visibility</p:attrName>
                                        </p:attrNameLst>
                                      </p:cBhvr>
                                      <p:to>
                                        <p:strVal val="visible"/>
                                      </p:to>
                                    </p:set>
                                  </p:childTnLst>
                                </p:cTn>
                              </p:par>
                              <p:par>
                                <p:cTn id="387" presetID="1" presetClass="entr" presetSubtype="0" fill="hold" grpId="0" nodeType="withEffect">
                                  <p:stCondLst>
                                    <p:cond delay="0"/>
                                  </p:stCondLst>
                                  <p:childTnLst>
                                    <p:set>
                                      <p:cBhvr>
                                        <p:cTn id="388" dur="1" fill="hold">
                                          <p:stCondLst>
                                            <p:cond delay="0"/>
                                          </p:stCondLst>
                                        </p:cTn>
                                        <p:tgtEl>
                                          <p:spTgt spid="224261"/>
                                        </p:tgtEl>
                                        <p:attrNameLst>
                                          <p:attrName>style.visibility</p:attrName>
                                        </p:attrNameLst>
                                      </p:cBhvr>
                                      <p:to>
                                        <p:strVal val="visible"/>
                                      </p:to>
                                    </p:set>
                                  </p:childTnLst>
                                </p:cTn>
                              </p:par>
                              <p:par>
                                <p:cTn id="389" presetID="1" presetClass="entr" presetSubtype="0" fill="hold" grpId="0" nodeType="withEffect">
                                  <p:stCondLst>
                                    <p:cond delay="0"/>
                                  </p:stCondLst>
                                  <p:childTnLst>
                                    <p:set>
                                      <p:cBhvr>
                                        <p:cTn id="390" dur="1" fill="hold">
                                          <p:stCondLst>
                                            <p:cond delay="0"/>
                                          </p:stCondLst>
                                        </p:cTn>
                                        <p:tgtEl>
                                          <p:spTgt spid="224262"/>
                                        </p:tgtEl>
                                        <p:attrNameLst>
                                          <p:attrName>style.visibility</p:attrName>
                                        </p:attrNameLst>
                                      </p:cBhvr>
                                      <p:to>
                                        <p:strVal val="visible"/>
                                      </p:to>
                                    </p:set>
                                  </p:childTnLst>
                                </p:cTn>
                              </p:par>
                              <p:par>
                                <p:cTn id="391" presetID="1" presetClass="entr" presetSubtype="0" fill="hold" grpId="0" nodeType="withEffect">
                                  <p:stCondLst>
                                    <p:cond delay="0"/>
                                  </p:stCondLst>
                                  <p:childTnLst>
                                    <p:set>
                                      <p:cBhvr>
                                        <p:cTn id="392" dur="1" fill="hold">
                                          <p:stCondLst>
                                            <p:cond delay="0"/>
                                          </p:stCondLst>
                                        </p:cTn>
                                        <p:tgtEl>
                                          <p:spTgt spid="224263"/>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224264"/>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224265"/>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224266"/>
                                        </p:tgtEl>
                                        <p:attrNameLst>
                                          <p:attrName>style.visibility</p:attrName>
                                        </p:attrNameLst>
                                      </p:cBhvr>
                                      <p:to>
                                        <p:strVal val="visible"/>
                                      </p:to>
                                    </p:set>
                                  </p:childTnLst>
                                </p:cTn>
                              </p:par>
                              <p:par>
                                <p:cTn id="399" presetID="1" presetClass="entr" presetSubtype="0" fill="hold" grpId="0" nodeType="withEffect">
                                  <p:stCondLst>
                                    <p:cond delay="0"/>
                                  </p:stCondLst>
                                  <p:childTnLst>
                                    <p:set>
                                      <p:cBhvr>
                                        <p:cTn id="400" dur="1" fill="hold">
                                          <p:stCondLst>
                                            <p:cond delay="0"/>
                                          </p:stCondLst>
                                        </p:cTn>
                                        <p:tgtEl>
                                          <p:spTgt spid="224267"/>
                                        </p:tgtEl>
                                        <p:attrNameLst>
                                          <p:attrName>style.visibility</p:attrName>
                                        </p:attrNameLst>
                                      </p:cBhvr>
                                      <p:to>
                                        <p:strVal val="visible"/>
                                      </p:to>
                                    </p:set>
                                  </p:childTnLst>
                                </p:cTn>
                              </p:par>
                              <p:par>
                                <p:cTn id="401" presetID="1" presetClass="entr" presetSubtype="0" fill="hold" grpId="0" nodeType="withEffect">
                                  <p:stCondLst>
                                    <p:cond delay="0"/>
                                  </p:stCondLst>
                                  <p:childTnLst>
                                    <p:set>
                                      <p:cBhvr>
                                        <p:cTn id="402" dur="1" fill="hold">
                                          <p:stCondLst>
                                            <p:cond delay="0"/>
                                          </p:stCondLst>
                                        </p:cTn>
                                        <p:tgtEl>
                                          <p:spTgt spid="224268"/>
                                        </p:tgtEl>
                                        <p:attrNameLst>
                                          <p:attrName>style.visibility</p:attrName>
                                        </p:attrNameLst>
                                      </p:cBhvr>
                                      <p:to>
                                        <p:strVal val="visible"/>
                                      </p:to>
                                    </p:set>
                                  </p:childTnLst>
                                </p:cTn>
                              </p:par>
                              <p:par>
                                <p:cTn id="403" presetID="1" presetClass="entr" presetSubtype="0" fill="hold" grpId="0" nodeType="withEffect">
                                  <p:stCondLst>
                                    <p:cond delay="0"/>
                                  </p:stCondLst>
                                  <p:childTnLst>
                                    <p:set>
                                      <p:cBhvr>
                                        <p:cTn id="404" dur="1" fill="hold">
                                          <p:stCondLst>
                                            <p:cond delay="0"/>
                                          </p:stCondLst>
                                        </p:cTn>
                                        <p:tgtEl>
                                          <p:spTgt spid="224269"/>
                                        </p:tgtEl>
                                        <p:attrNameLst>
                                          <p:attrName>style.visibility</p:attrName>
                                        </p:attrNameLst>
                                      </p:cBhvr>
                                      <p:to>
                                        <p:strVal val="visible"/>
                                      </p:to>
                                    </p:set>
                                  </p:childTnLst>
                                </p:cTn>
                              </p:par>
                              <p:par>
                                <p:cTn id="405" presetID="1" presetClass="entr" presetSubtype="0" fill="hold" grpId="0" nodeType="withEffect">
                                  <p:stCondLst>
                                    <p:cond delay="0"/>
                                  </p:stCondLst>
                                  <p:childTnLst>
                                    <p:set>
                                      <p:cBhvr>
                                        <p:cTn id="406" dur="1" fill="hold">
                                          <p:stCondLst>
                                            <p:cond delay="0"/>
                                          </p:stCondLst>
                                        </p:cTn>
                                        <p:tgtEl>
                                          <p:spTgt spid="224270"/>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224271"/>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224272"/>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224273"/>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224274"/>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224275"/>
                                        </p:tgtEl>
                                        <p:attrNameLst>
                                          <p:attrName>style.visibility</p:attrName>
                                        </p:attrNameLst>
                                      </p:cBhvr>
                                      <p:to>
                                        <p:strVal val="visible"/>
                                      </p:to>
                                    </p:set>
                                  </p:childTnLst>
                                </p:cTn>
                              </p:par>
                              <p:par>
                                <p:cTn id="417" presetID="1" presetClass="entr" presetSubtype="0" fill="hold" grpId="0" nodeType="withEffect">
                                  <p:stCondLst>
                                    <p:cond delay="0"/>
                                  </p:stCondLst>
                                  <p:childTnLst>
                                    <p:set>
                                      <p:cBhvr>
                                        <p:cTn id="418" dur="1" fill="hold">
                                          <p:stCondLst>
                                            <p:cond delay="0"/>
                                          </p:stCondLst>
                                        </p:cTn>
                                        <p:tgtEl>
                                          <p:spTgt spid="224276"/>
                                        </p:tgtEl>
                                        <p:attrNameLst>
                                          <p:attrName>style.visibility</p:attrName>
                                        </p:attrNameLst>
                                      </p:cBhvr>
                                      <p:to>
                                        <p:strVal val="visible"/>
                                      </p:to>
                                    </p:set>
                                  </p:childTnLst>
                                </p:cTn>
                              </p:par>
                              <p:par>
                                <p:cTn id="419" presetID="1" presetClass="entr" presetSubtype="0" fill="hold" grpId="0" nodeType="withEffect">
                                  <p:stCondLst>
                                    <p:cond delay="0"/>
                                  </p:stCondLst>
                                  <p:childTnLst>
                                    <p:set>
                                      <p:cBhvr>
                                        <p:cTn id="420" dur="1" fill="hold">
                                          <p:stCondLst>
                                            <p:cond delay="0"/>
                                          </p:stCondLst>
                                        </p:cTn>
                                        <p:tgtEl>
                                          <p:spTgt spid="224277"/>
                                        </p:tgtEl>
                                        <p:attrNameLst>
                                          <p:attrName>style.visibility</p:attrName>
                                        </p:attrNameLst>
                                      </p:cBhvr>
                                      <p:to>
                                        <p:strVal val="visible"/>
                                      </p:to>
                                    </p:set>
                                  </p:childTnLst>
                                </p:cTn>
                              </p:par>
                              <p:par>
                                <p:cTn id="421" presetID="1" presetClass="entr" presetSubtype="0" fill="hold" grpId="0" nodeType="withEffect">
                                  <p:stCondLst>
                                    <p:cond delay="0"/>
                                  </p:stCondLst>
                                  <p:childTnLst>
                                    <p:set>
                                      <p:cBhvr>
                                        <p:cTn id="422" dur="1" fill="hold">
                                          <p:stCondLst>
                                            <p:cond delay="0"/>
                                          </p:stCondLst>
                                        </p:cTn>
                                        <p:tgtEl>
                                          <p:spTgt spid="224278"/>
                                        </p:tgtEl>
                                        <p:attrNameLst>
                                          <p:attrName>style.visibility</p:attrName>
                                        </p:attrNameLst>
                                      </p:cBhvr>
                                      <p:to>
                                        <p:strVal val="visible"/>
                                      </p:to>
                                    </p:set>
                                  </p:childTnLst>
                                </p:cTn>
                              </p:par>
                              <p:par>
                                <p:cTn id="423" presetID="1" presetClass="entr" presetSubtype="0" fill="hold" grpId="0" nodeType="withEffect">
                                  <p:stCondLst>
                                    <p:cond delay="0"/>
                                  </p:stCondLst>
                                  <p:childTnLst>
                                    <p:set>
                                      <p:cBhvr>
                                        <p:cTn id="424" dur="1" fill="hold">
                                          <p:stCondLst>
                                            <p:cond delay="0"/>
                                          </p:stCondLst>
                                        </p:cTn>
                                        <p:tgtEl>
                                          <p:spTgt spid="224279"/>
                                        </p:tgtEl>
                                        <p:attrNameLst>
                                          <p:attrName>style.visibility</p:attrName>
                                        </p:attrNameLst>
                                      </p:cBhvr>
                                      <p:to>
                                        <p:strVal val="visible"/>
                                      </p:to>
                                    </p:set>
                                  </p:childTnLst>
                                </p:cTn>
                              </p:par>
                              <p:par>
                                <p:cTn id="425" presetID="1" presetClass="entr" presetSubtype="0" fill="hold" grpId="0" nodeType="withEffect">
                                  <p:stCondLst>
                                    <p:cond delay="0"/>
                                  </p:stCondLst>
                                  <p:childTnLst>
                                    <p:set>
                                      <p:cBhvr>
                                        <p:cTn id="426" dur="1" fill="hold">
                                          <p:stCondLst>
                                            <p:cond delay="0"/>
                                          </p:stCondLst>
                                        </p:cTn>
                                        <p:tgtEl>
                                          <p:spTgt spid="224280"/>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224281"/>
                                        </p:tgtEl>
                                        <p:attrNameLst>
                                          <p:attrName>style.visibility</p:attrName>
                                        </p:attrNameLst>
                                      </p:cBhvr>
                                      <p:to>
                                        <p:strVal val="visible"/>
                                      </p:to>
                                    </p:set>
                                  </p:childTnLst>
                                </p:cTn>
                              </p:par>
                              <p:par>
                                <p:cTn id="429" presetID="1" presetClass="entr" presetSubtype="0" fill="hold" grpId="0" nodeType="withEffect">
                                  <p:stCondLst>
                                    <p:cond delay="0"/>
                                  </p:stCondLst>
                                  <p:childTnLst>
                                    <p:set>
                                      <p:cBhvr>
                                        <p:cTn id="430" dur="1" fill="hold">
                                          <p:stCondLst>
                                            <p:cond delay="0"/>
                                          </p:stCondLst>
                                        </p:cTn>
                                        <p:tgtEl>
                                          <p:spTgt spid="224282"/>
                                        </p:tgtEl>
                                        <p:attrNameLst>
                                          <p:attrName>style.visibility</p:attrName>
                                        </p:attrNameLst>
                                      </p:cBhvr>
                                      <p:to>
                                        <p:strVal val="visible"/>
                                      </p:to>
                                    </p:set>
                                  </p:childTnLst>
                                </p:cTn>
                              </p:par>
                              <p:par>
                                <p:cTn id="431" presetID="1" presetClass="entr" presetSubtype="0" fill="hold" grpId="0" nodeType="withEffect">
                                  <p:stCondLst>
                                    <p:cond delay="0"/>
                                  </p:stCondLst>
                                  <p:childTnLst>
                                    <p:set>
                                      <p:cBhvr>
                                        <p:cTn id="432" dur="1" fill="hold">
                                          <p:stCondLst>
                                            <p:cond delay="0"/>
                                          </p:stCondLst>
                                        </p:cTn>
                                        <p:tgtEl>
                                          <p:spTgt spid="224283"/>
                                        </p:tgtEl>
                                        <p:attrNameLst>
                                          <p:attrName>style.visibility</p:attrName>
                                        </p:attrNameLst>
                                      </p:cBhvr>
                                      <p:to>
                                        <p:strVal val="visible"/>
                                      </p:to>
                                    </p:set>
                                  </p:childTnLst>
                                </p:cTn>
                              </p:par>
                              <p:par>
                                <p:cTn id="433" presetID="1" presetClass="entr" presetSubtype="0" fill="hold" grpId="0" nodeType="withEffect">
                                  <p:stCondLst>
                                    <p:cond delay="0"/>
                                  </p:stCondLst>
                                  <p:childTnLst>
                                    <p:set>
                                      <p:cBhvr>
                                        <p:cTn id="434" dur="1" fill="hold">
                                          <p:stCondLst>
                                            <p:cond delay="0"/>
                                          </p:stCondLst>
                                        </p:cTn>
                                        <p:tgtEl>
                                          <p:spTgt spid="224284"/>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224285"/>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224286"/>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224287"/>
                                        </p:tgtEl>
                                        <p:attrNameLst>
                                          <p:attrName>style.visibility</p:attrName>
                                        </p:attrNameLst>
                                      </p:cBhvr>
                                      <p:to>
                                        <p:strVal val="visible"/>
                                      </p:to>
                                    </p:set>
                                  </p:childTnLst>
                                </p:cTn>
                              </p:par>
                              <p:par>
                                <p:cTn id="441" presetID="1" presetClass="entr" presetSubtype="0" fill="hold" grpId="0" nodeType="withEffect">
                                  <p:stCondLst>
                                    <p:cond delay="0"/>
                                  </p:stCondLst>
                                  <p:childTnLst>
                                    <p:set>
                                      <p:cBhvr>
                                        <p:cTn id="442" dur="1" fill="hold">
                                          <p:stCondLst>
                                            <p:cond delay="0"/>
                                          </p:stCondLst>
                                        </p:cTn>
                                        <p:tgtEl>
                                          <p:spTgt spid="224288"/>
                                        </p:tgtEl>
                                        <p:attrNameLst>
                                          <p:attrName>style.visibility</p:attrName>
                                        </p:attrNameLst>
                                      </p:cBhvr>
                                      <p:to>
                                        <p:strVal val="visible"/>
                                      </p:to>
                                    </p:set>
                                  </p:childTnLst>
                                </p:cTn>
                              </p:par>
                              <p:par>
                                <p:cTn id="443" presetID="1" presetClass="entr" presetSubtype="0" fill="hold" grpId="0" nodeType="withEffect">
                                  <p:stCondLst>
                                    <p:cond delay="0"/>
                                  </p:stCondLst>
                                  <p:childTnLst>
                                    <p:set>
                                      <p:cBhvr>
                                        <p:cTn id="444" dur="1" fill="hold">
                                          <p:stCondLst>
                                            <p:cond delay="0"/>
                                          </p:stCondLst>
                                        </p:cTn>
                                        <p:tgtEl>
                                          <p:spTgt spid="224289"/>
                                        </p:tgtEl>
                                        <p:attrNameLst>
                                          <p:attrName>style.visibility</p:attrName>
                                        </p:attrNameLst>
                                      </p:cBhvr>
                                      <p:to>
                                        <p:strVal val="visible"/>
                                      </p:to>
                                    </p:set>
                                  </p:childTnLst>
                                </p:cTn>
                              </p:par>
                              <p:par>
                                <p:cTn id="445" presetID="1" presetClass="entr" presetSubtype="0" fill="hold" grpId="0" nodeType="withEffect">
                                  <p:stCondLst>
                                    <p:cond delay="0"/>
                                  </p:stCondLst>
                                  <p:childTnLst>
                                    <p:set>
                                      <p:cBhvr>
                                        <p:cTn id="446" dur="1" fill="hold">
                                          <p:stCondLst>
                                            <p:cond delay="0"/>
                                          </p:stCondLst>
                                        </p:cTn>
                                        <p:tgtEl>
                                          <p:spTgt spid="224290"/>
                                        </p:tgtEl>
                                        <p:attrNameLst>
                                          <p:attrName>style.visibility</p:attrName>
                                        </p:attrNameLst>
                                      </p:cBhvr>
                                      <p:to>
                                        <p:strVal val="visible"/>
                                      </p:to>
                                    </p:set>
                                  </p:childTnLst>
                                </p:cTn>
                              </p:par>
                              <p:par>
                                <p:cTn id="447" presetID="1" presetClass="entr" presetSubtype="0" fill="hold" grpId="0" nodeType="withEffect">
                                  <p:stCondLst>
                                    <p:cond delay="0"/>
                                  </p:stCondLst>
                                  <p:childTnLst>
                                    <p:set>
                                      <p:cBhvr>
                                        <p:cTn id="448" dur="1" fill="hold">
                                          <p:stCondLst>
                                            <p:cond delay="0"/>
                                          </p:stCondLst>
                                        </p:cTn>
                                        <p:tgtEl>
                                          <p:spTgt spid="224291"/>
                                        </p:tgtEl>
                                        <p:attrNameLst>
                                          <p:attrName>style.visibility</p:attrName>
                                        </p:attrNameLst>
                                      </p:cBhvr>
                                      <p:to>
                                        <p:strVal val="visible"/>
                                      </p:to>
                                    </p:set>
                                  </p:childTnLst>
                                </p:cTn>
                              </p:par>
                              <p:par>
                                <p:cTn id="449" presetID="1" presetClass="entr" presetSubtype="0" fill="hold" grpId="0" nodeType="withEffect">
                                  <p:stCondLst>
                                    <p:cond delay="0"/>
                                  </p:stCondLst>
                                  <p:childTnLst>
                                    <p:set>
                                      <p:cBhvr>
                                        <p:cTn id="450" dur="1" fill="hold">
                                          <p:stCondLst>
                                            <p:cond delay="0"/>
                                          </p:stCondLst>
                                        </p:cTn>
                                        <p:tgtEl>
                                          <p:spTgt spid="224292"/>
                                        </p:tgtEl>
                                        <p:attrNameLst>
                                          <p:attrName>style.visibility</p:attrName>
                                        </p:attrNameLst>
                                      </p:cBhvr>
                                      <p:to>
                                        <p:strVal val="visible"/>
                                      </p:to>
                                    </p:set>
                                  </p:childTnLst>
                                </p:cTn>
                              </p:par>
                              <p:par>
                                <p:cTn id="451" presetID="1" presetClass="entr" presetSubtype="0" fill="hold" grpId="0" nodeType="withEffect">
                                  <p:stCondLst>
                                    <p:cond delay="0"/>
                                  </p:stCondLst>
                                  <p:childTnLst>
                                    <p:set>
                                      <p:cBhvr>
                                        <p:cTn id="452" dur="1" fill="hold">
                                          <p:stCondLst>
                                            <p:cond delay="0"/>
                                          </p:stCondLst>
                                        </p:cTn>
                                        <p:tgtEl>
                                          <p:spTgt spid="224293"/>
                                        </p:tgtEl>
                                        <p:attrNameLst>
                                          <p:attrName>style.visibility</p:attrName>
                                        </p:attrNameLst>
                                      </p:cBhvr>
                                      <p:to>
                                        <p:strVal val="visible"/>
                                      </p:to>
                                    </p:set>
                                  </p:childTnLst>
                                </p:cTn>
                              </p:par>
                              <p:par>
                                <p:cTn id="453" presetID="1" presetClass="entr" presetSubtype="0" fill="hold" grpId="0" nodeType="withEffect">
                                  <p:stCondLst>
                                    <p:cond delay="0"/>
                                  </p:stCondLst>
                                  <p:childTnLst>
                                    <p:set>
                                      <p:cBhvr>
                                        <p:cTn id="454" dur="1" fill="hold">
                                          <p:stCondLst>
                                            <p:cond delay="0"/>
                                          </p:stCondLst>
                                        </p:cTn>
                                        <p:tgtEl>
                                          <p:spTgt spid="224294"/>
                                        </p:tgtEl>
                                        <p:attrNameLst>
                                          <p:attrName>style.visibility</p:attrName>
                                        </p:attrNameLst>
                                      </p:cBhvr>
                                      <p:to>
                                        <p:strVal val="visible"/>
                                      </p:to>
                                    </p:set>
                                  </p:childTnLst>
                                </p:cTn>
                              </p:par>
                              <p:par>
                                <p:cTn id="455" presetID="1" presetClass="entr" presetSubtype="0" fill="hold" grpId="0" nodeType="withEffect">
                                  <p:stCondLst>
                                    <p:cond delay="0"/>
                                  </p:stCondLst>
                                  <p:childTnLst>
                                    <p:set>
                                      <p:cBhvr>
                                        <p:cTn id="456" dur="1" fill="hold">
                                          <p:stCondLst>
                                            <p:cond delay="0"/>
                                          </p:stCondLst>
                                        </p:cTn>
                                        <p:tgtEl>
                                          <p:spTgt spid="224295"/>
                                        </p:tgtEl>
                                        <p:attrNameLst>
                                          <p:attrName>style.visibility</p:attrName>
                                        </p:attrNameLst>
                                      </p:cBhvr>
                                      <p:to>
                                        <p:strVal val="visible"/>
                                      </p:to>
                                    </p:set>
                                  </p:childTnLst>
                                </p:cTn>
                              </p:par>
                              <p:par>
                                <p:cTn id="457" presetID="1" presetClass="entr" presetSubtype="0" fill="hold" grpId="0" nodeType="withEffect">
                                  <p:stCondLst>
                                    <p:cond delay="0"/>
                                  </p:stCondLst>
                                  <p:childTnLst>
                                    <p:set>
                                      <p:cBhvr>
                                        <p:cTn id="458" dur="1" fill="hold">
                                          <p:stCondLst>
                                            <p:cond delay="0"/>
                                          </p:stCondLst>
                                        </p:cTn>
                                        <p:tgtEl>
                                          <p:spTgt spid="224296"/>
                                        </p:tgtEl>
                                        <p:attrNameLst>
                                          <p:attrName>style.visibility</p:attrName>
                                        </p:attrNameLst>
                                      </p:cBhvr>
                                      <p:to>
                                        <p:strVal val="visible"/>
                                      </p:to>
                                    </p:set>
                                  </p:childTnLst>
                                </p:cTn>
                              </p:par>
                              <p:par>
                                <p:cTn id="459" presetID="1" presetClass="entr" presetSubtype="0" fill="hold" grpId="0" nodeType="withEffect">
                                  <p:stCondLst>
                                    <p:cond delay="0"/>
                                  </p:stCondLst>
                                  <p:childTnLst>
                                    <p:set>
                                      <p:cBhvr>
                                        <p:cTn id="460" dur="1" fill="hold">
                                          <p:stCondLst>
                                            <p:cond delay="0"/>
                                          </p:stCondLst>
                                        </p:cTn>
                                        <p:tgtEl>
                                          <p:spTgt spid="224297"/>
                                        </p:tgtEl>
                                        <p:attrNameLst>
                                          <p:attrName>style.visibility</p:attrName>
                                        </p:attrNameLst>
                                      </p:cBhvr>
                                      <p:to>
                                        <p:strVal val="visible"/>
                                      </p:to>
                                    </p:set>
                                  </p:childTnLst>
                                </p:cTn>
                              </p:par>
                              <p:par>
                                <p:cTn id="461" presetID="1" presetClass="entr" presetSubtype="0" fill="hold" grpId="0" nodeType="withEffect">
                                  <p:stCondLst>
                                    <p:cond delay="0"/>
                                  </p:stCondLst>
                                  <p:childTnLst>
                                    <p:set>
                                      <p:cBhvr>
                                        <p:cTn id="462" dur="1" fill="hold">
                                          <p:stCondLst>
                                            <p:cond delay="0"/>
                                          </p:stCondLst>
                                        </p:cTn>
                                        <p:tgtEl>
                                          <p:spTgt spid="224298"/>
                                        </p:tgtEl>
                                        <p:attrNameLst>
                                          <p:attrName>style.visibility</p:attrName>
                                        </p:attrNameLst>
                                      </p:cBhvr>
                                      <p:to>
                                        <p:strVal val="visible"/>
                                      </p:to>
                                    </p:set>
                                  </p:childTnLst>
                                </p:cTn>
                              </p:par>
                              <p:par>
                                <p:cTn id="463" presetID="1" presetClass="entr" presetSubtype="0" fill="hold" grpId="0" nodeType="withEffect">
                                  <p:stCondLst>
                                    <p:cond delay="0"/>
                                  </p:stCondLst>
                                  <p:childTnLst>
                                    <p:set>
                                      <p:cBhvr>
                                        <p:cTn id="464" dur="1" fill="hold">
                                          <p:stCondLst>
                                            <p:cond delay="0"/>
                                          </p:stCondLst>
                                        </p:cTn>
                                        <p:tgtEl>
                                          <p:spTgt spid="224299"/>
                                        </p:tgtEl>
                                        <p:attrNameLst>
                                          <p:attrName>style.visibility</p:attrName>
                                        </p:attrNameLst>
                                      </p:cBhvr>
                                      <p:to>
                                        <p:strVal val="visible"/>
                                      </p:to>
                                    </p:set>
                                  </p:childTnLst>
                                </p:cTn>
                              </p:par>
                              <p:par>
                                <p:cTn id="465" presetID="1" presetClass="entr" presetSubtype="0" fill="hold" grpId="0" nodeType="withEffect">
                                  <p:stCondLst>
                                    <p:cond delay="0"/>
                                  </p:stCondLst>
                                  <p:childTnLst>
                                    <p:set>
                                      <p:cBhvr>
                                        <p:cTn id="466" dur="1" fill="hold">
                                          <p:stCondLst>
                                            <p:cond delay="0"/>
                                          </p:stCondLst>
                                        </p:cTn>
                                        <p:tgtEl>
                                          <p:spTgt spid="224300"/>
                                        </p:tgtEl>
                                        <p:attrNameLst>
                                          <p:attrName>style.visibility</p:attrName>
                                        </p:attrNameLst>
                                      </p:cBhvr>
                                      <p:to>
                                        <p:strVal val="visible"/>
                                      </p:to>
                                    </p:set>
                                  </p:childTnLst>
                                </p:cTn>
                              </p:par>
                              <p:par>
                                <p:cTn id="467" presetID="1" presetClass="entr" presetSubtype="0" fill="hold" grpId="0" nodeType="withEffect">
                                  <p:stCondLst>
                                    <p:cond delay="0"/>
                                  </p:stCondLst>
                                  <p:childTnLst>
                                    <p:set>
                                      <p:cBhvr>
                                        <p:cTn id="468" dur="1" fill="hold">
                                          <p:stCondLst>
                                            <p:cond delay="0"/>
                                          </p:stCondLst>
                                        </p:cTn>
                                        <p:tgtEl>
                                          <p:spTgt spid="224301"/>
                                        </p:tgtEl>
                                        <p:attrNameLst>
                                          <p:attrName>style.visibility</p:attrName>
                                        </p:attrNameLst>
                                      </p:cBhvr>
                                      <p:to>
                                        <p:strVal val="visible"/>
                                      </p:to>
                                    </p:set>
                                  </p:childTnLst>
                                </p:cTn>
                              </p:par>
                              <p:par>
                                <p:cTn id="469" presetID="1" presetClass="entr" presetSubtype="0" fill="hold" grpId="0" nodeType="withEffect">
                                  <p:stCondLst>
                                    <p:cond delay="0"/>
                                  </p:stCondLst>
                                  <p:childTnLst>
                                    <p:set>
                                      <p:cBhvr>
                                        <p:cTn id="470" dur="1" fill="hold">
                                          <p:stCondLst>
                                            <p:cond delay="0"/>
                                          </p:stCondLst>
                                        </p:cTn>
                                        <p:tgtEl>
                                          <p:spTgt spid="224302"/>
                                        </p:tgtEl>
                                        <p:attrNameLst>
                                          <p:attrName>style.visibility</p:attrName>
                                        </p:attrNameLst>
                                      </p:cBhvr>
                                      <p:to>
                                        <p:strVal val="visible"/>
                                      </p:to>
                                    </p:set>
                                  </p:childTnLst>
                                </p:cTn>
                              </p:par>
                              <p:par>
                                <p:cTn id="471" presetID="1" presetClass="entr" presetSubtype="0" fill="hold" grpId="0" nodeType="withEffect">
                                  <p:stCondLst>
                                    <p:cond delay="0"/>
                                  </p:stCondLst>
                                  <p:childTnLst>
                                    <p:set>
                                      <p:cBhvr>
                                        <p:cTn id="472" dur="1" fill="hold">
                                          <p:stCondLst>
                                            <p:cond delay="0"/>
                                          </p:stCondLst>
                                        </p:cTn>
                                        <p:tgtEl>
                                          <p:spTgt spid="224303"/>
                                        </p:tgtEl>
                                        <p:attrNameLst>
                                          <p:attrName>style.visibility</p:attrName>
                                        </p:attrNameLst>
                                      </p:cBhvr>
                                      <p:to>
                                        <p:strVal val="visible"/>
                                      </p:to>
                                    </p:set>
                                  </p:childTnLst>
                                </p:cTn>
                              </p:par>
                              <p:par>
                                <p:cTn id="473" presetID="1" presetClass="entr" presetSubtype="0" fill="hold" grpId="0" nodeType="withEffect">
                                  <p:stCondLst>
                                    <p:cond delay="0"/>
                                  </p:stCondLst>
                                  <p:childTnLst>
                                    <p:set>
                                      <p:cBhvr>
                                        <p:cTn id="474" dur="1" fill="hold">
                                          <p:stCondLst>
                                            <p:cond delay="0"/>
                                          </p:stCondLst>
                                        </p:cTn>
                                        <p:tgtEl>
                                          <p:spTgt spid="224304"/>
                                        </p:tgtEl>
                                        <p:attrNameLst>
                                          <p:attrName>style.visibility</p:attrName>
                                        </p:attrNameLst>
                                      </p:cBhvr>
                                      <p:to>
                                        <p:strVal val="visible"/>
                                      </p:to>
                                    </p:set>
                                  </p:childTnLst>
                                </p:cTn>
                              </p:par>
                              <p:par>
                                <p:cTn id="475" presetID="1" presetClass="entr" presetSubtype="0" fill="hold" grpId="0" nodeType="withEffect">
                                  <p:stCondLst>
                                    <p:cond delay="0"/>
                                  </p:stCondLst>
                                  <p:childTnLst>
                                    <p:set>
                                      <p:cBhvr>
                                        <p:cTn id="476" dur="1" fill="hold">
                                          <p:stCondLst>
                                            <p:cond delay="0"/>
                                          </p:stCondLst>
                                        </p:cTn>
                                        <p:tgtEl>
                                          <p:spTgt spid="224305"/>
                                        </p:tgtEl>
                                        <p:attrNameLst>
                                          <p:attrName>style.visibility</p:attrName>
                                        </p:attrNameLst>
                                      </p:cBhvr>
                                      <p:to>
                                        <p:strVal val="visible"/>
                                      </p:to>
                                    </p:set>
                                  </p:childTnLst>
                                </p:cTn>
                              </p:par>
                              <p:par>
                                <p:cTn id="477" presetID="1" presetClass="entr" presetSubtype="0" fill="hold" grpId="0" nodeType="withEffect">
                                  <p:stCondLst>
                                    <p:cond delay="0"/>
                                  </p:stCondLst>
                                  <p:childTnLst>
                                    <p:set>
                                      <p:cBhvr>
                                        <p:cTn id="478" dur="1" fill="hold">
                                          <p:stCondLst>
                                            <p:cond delay="0"/>
                                          </p:stCondLst>
                                        </p:cTn>
                                        <p:tgtEl>
                                          <p:spTgt spid="224306"/>
                                        </p:tgtEl>
                                        <p:attrNameLst>
                                          <p:attrName>style.visibility</p:attrName>
                                        </p:attrNameLst>
                                      </p:cBhvr>
                                      <p:to>
                                        <p:strVal val="visible"/>
                                      </p:to>
                                    </p:set>
                                  </p:childTnLst>
                                </p:cTn>
                              </p:par>
                              <p:par>
                                <p:cTn id="479" presetID="1" presetClass="entr" presetSubtype="0" fill="hold" grpId="0" nodeType="withEffect">
                                  <p:stCondLst>
                                    <p:cond delay="0"/>
                                  </p:stCondLst>
                                  <p:childTnLst>
                                    <p:set>
                                      <p:cBhvr>
                                        <p:cTn id="480" dur="1" fill="hold">
                                          <p:stCondLst>
                                            <p:cond delay="0"/>
                                          </p:stCondLst>
                                        </p:cTn>
                                        <p:tgtEl>
                                          <p:spTgt spid="224307"/>
                                        </p:tgtEl>
                                        <p:attrNameLst>
                                          <p:attrName>style.visibility</p:attrName>
                                        </p:attrNameLst>
                                      </p:cBhvr>
                                      <p:to>
                                        <p:strVal val="visible"/>
                                      </p:to>
                                    </p:set>
                                  </p:childTnLst>
                                </p:cTn>
                              </p:par>
                              <p:par>
                                <p:cTn id="481" presetID="1" presetClass="entr" presetSubtype="0" fill="hold" grpId="0" nodeType="withEffect">
                                  <p:stCondLst>
                                    <p:cond delay="0"/>
                                  </p:stCondLst>
                                  <p:childTnLst>
                                    <p:set>
                                      <p:cBhvr>
                                        <p:cTn id="482" dur="1" fill="hold">
                                          <p:stCondLst>
                                            <p:cond delay="0"/>
                                          </p:stCondLst>
                                        </p:cTn>
                                        <p:tgtEl>
                                          <p:spTgt spid="224308"/>
                                        </p:tgtEl>
                                        <p:attrNameLst>
                                          <p:attrName>style.visibility</p:attrName>
                                        </p:attrNameLst>
                                      </p:cBhvr>
                                      <p:to>
                                        <p:strVal val="visible"/>
                                      </p:to>
                                    </p:set>
                                  </p:childTnLst>
                                </p:cTn>
                              </p:par>
                              <p:par>
                                <p:cTn id="483" presetID="1" presetClass="entr" presetSubtype="0" fill="hold" grpId="0" nodeType="withEffect">
                                  <p:stCondLst>
                                    <p:cond delay="0"/>
                                  </p:stCondLst>
                                  <p:childTnLst>
                                    <p:set>
                                      <p:cBhvr>
                                        <p:cTn id="484" dur="1" fill="hold">
                                          <p:stCondLst>
                                            <p:cond delay="0"/>
                                          </p:stCondLst>
                                        </p:cTn>
                                        <p:tgtEl>
                                          <p:spTgt spid="224309"/>
                                        </p:tgtEl>
                                        <p:attrNameLst>
                                          <p:attrName>style.visibility</p:attrName>
                                        </p:attrNameLst>
                                      </p:cBhvr>
                                      <p:to>
                                        <p:strVal val="visible"/>
                                      </p:to>
                                    </p:set>
                                  </p:childTnLst>
                                </p:cTn>
                              </p:par>
                              <p:par>
                                <p:cTn id="485" presetID="1" presetClass="entr" presetSubtype="0" fill="hold" grpId="0" nodeType="withEffect">
                                  <p:stCondLst>
                                    <p:cond delay="0"/>
                                  </p:stCondLst>
                                  <p:childTnLst>
                                    <p:set>
                                      <p:cBhvr>
                                        <p:cTn id="486" dur="1" fill="hold">
                                          <p:stCondLst>
                                            <p:cond delay="0"/>
                                          </p:stCondLst>
                                        </p:cTn>
                                        <p:tgtEl>
                                          <p:spTgt spid="224310"/>
                                        </p:tgtEl>
                                        <p:attrNameLst>
                                          <p:attrName>style.visibility</p:attrName>
                                        </p:attrNameLst>
                                      </p:cBhvr>
                                      <p:to>
                                        <p:strVal val="visible"/>
                                      </p:to>
                                    </p:set>
                                  </p:childTnLst>
                                </p:cTn>
                              </p:par>
                              <p:par>
                                <p:cTn id="487" presetID="1" presetClass="entr" presetSubtype="0" fill="hold" grpId="0" nodeType="withEffect">
                                  <p:stCondLst>
                                    <p:cond delay="0"/>
                                  </p:stCondLst>
                                  <p:childTnLst>
                                    <p:set>
                                      <p:cBhvr>
                                        <p:cTn id="488" dur="1" fill="hold">
                                          <p:stCondLst>
                                            <p:cond delay="0"/>
                                          </p:stCondLst>
                                        </p:cTn>
                                        <p:tgtEl>
                                          <p:spTgt spid="224311"/>
                                        </p:tgtEl>
                                        <p:attrNameLst>
                                          <p:attrName>style.visibility</p:attrName>
                                        </p:attrNameLst>
                                      </p:cBhvr>
                                      <p:to>
                                        <p:strVal val="visible"/>
                                      </p:to>
                                    </p:set>
                                  </p:childTnLst>
                                </p:cTn>
                              </p:par>
                              <p:par>
                                <p:cTn id="489" presetID="1" presetClass="entr" presetSubtype="0" fill="hold" grpId="0" nodeType="withEffect">
                                  <p:stCondLst>
                                    <p:cond delay="0"/>
                                  </p:stCondLst>
                                  <p:childTnLst>
                                    <p:set>
                                      <p:cBhvr>
                                        <p:cTn id="490" dur="1" fill="hold">
                                          <p:stCondLst>
                                            <p:cond delay="0"/>
                                          </p:stCondLst>
                                        </p:cTn>
                                        <p:tgtEl>
                                          <p:spTgt spid="224312"/>
                                        </p:tgtEl>
                                        <p:attrNameLst>
                                          <p:attrName>style.visibility</p:attrName>
                                        </p:attrNameLst>
                                      </p:cBhvr>
                                      <p:to>
                                        <p:strVal val="visible"/>
                                      </p:to>
                                    </p:set>
                                  </p:childTnLst>
                                </p:cTn>
                              </p:par>
                              <p:par>
                                <p:cTn id="491" presetID="1" presetClass="entr" presetSubtype="0" fill="hold" grpId="0" nodeType="withEffect">
                                  <p:stCondLst>
                                    <p:cond delay="0"/>
                                  </p:stCondLst>
                                  <p:childTnLst>
                                    <p:set>
                                      <p:cBhvr>
                                        <p:cTn id="492" dur="1" fill="hold">
                                          <p:stCondLst>
                                            <p:cond delay="0"/>
                                          </p:stCondLst>
                                        </p:cTn>
                                        <p:tgtEl>
                                          <p:spTgt spid="224313"/>
                                        </p:tgtEl>
                                        <p:attrNameLst>
                                          <p:attrName>style.visibility</p:attrName>
                                        </p:attrNameLst>
                                      </p:cBhvr>
                                      <p:to>
                                        <p:strVal val="visible"/>
                                      </p:to>
                                    </p:set>
                                  </p:childTnLst>
                                </p:cTn>
                              </p:par>
                              <p:par>
                                <p:cTn id="493" presetID="1" presetClass="entr" presetSubtype="0" fill="hold" grpId="0" nodeType="withEffect">
                                  <p:stCondLst>
                                    <p:cond delay="0"/>
                                  </p:stCondLst>
                                  <p:childTnLst>
                                    <p:set>
                                      <p:cBhvr>
                                        <p:cTn id="494" dur="1" fill="hold">
                                          <p:stCondLst>
                                            <p:cond delay="0"/>
                                          </p:stCondLst>
                                        </p:cTn>
                                        <p:tgtEl>
                                          <p:spTgt spid="224314"/>
                                        </p:tgtEl>
                                        <p:attrNameLst>
                                          <p:attrName>style.visibility</p:attrName>
                                        </p:attrNameLst>
                                      </p:cBhvr>
                                      <p:to>
                                        <p:strVal val="visible"/>
                                      </p:to>
                                    </p:set>
                                  </p:childTnLst>
                                </p:cTn>
                              </p:par>
                              <p:par>
                                <p:cTn id="495" presetID="1" presetClass="entr" presetSubtype="0" fill="hold" grpId="0" nodeType="withEffect">
                                  <p:stCondLst>
                                    <p:cond delay="0"/>
                                  </p:stCondLst>
                                  <p:childTnLst>
                                    <p:set>
                                      <p:cBhvr>
                                        <p:cTn id="496" dur="1" fill="hold">
                                          <p:stCondLst>
                                            <p:cond delay="0"/>
                                          </p:stCondLst>
                                        </p:cTn>
                                        <p:tgtEl>
                                          <p:spTgt spid="224315"/>
                                        </p:tgtEl>
                                        <p:attrNameLst>
                                          <p:attrName>style.visibility</p:attrName>
                                        </p:attrNameLst>
                                      </p:cBhvr>
                                      <p:to>
                                        <p:strVal val="visible"/>
                                      </p:to>
                                    </p:set>
                                  </p:childTnLst>
                                </p:cTn>
                              </p:par>
                              <p:par>
                                <p:cTn id="497" presetID="1" presetClass="entr" presetSubtype="0" fill="hold" grpId="0" nodeType="withEffect">
                                  <p:stCondLst>
                                    <p:cond delay="0"/>
                                  </p:stCondLst>
                                  <p:childTnLst>
                                    <p:set>
                                      <p:cBhvr>
                                        <p:cTn id="498" dur="1" fill="hold">
                                          <p:stCondLst>
                                            <p:cond delay="0"/>
                                          </p:stCondLst>
                                        </p:cTn>
                                        <p:tgtEl>
                                          <p:spTgt spid="224316"/>
                                        </p:tgtEl>
                                        <p:attrNameLst>
                                          <p:attrName>style.visibility</p:attrName>
                                        </p:attrNameLst>
                                      </p:cBhvr>
                                      <p:to>
                                        <p:strVal val="visible"/>
                                      </p:to>
                                    </p:set>
                                  </p:childTnLst>
                                </p:cTn>
                              </p:par>
                              <p:par>
                                <p:cTn id="499" presetID="1" presetClass="entr" presetSubtype="0" fill="hold" grpId="0" nodeType="withEffect">
                                  <p:stCondLst>
                                    <p:cond delay="0"/>
                                  </p:stCondLst>
                                  <p:childTnLst>
                                    <p:set>
                                      <p:cBhvr>
                                        <p:cTn id="500" dur="1" fill="hold">
                                          <p:stCondLst>
                                            <p:cond delay="0"/>
                                          </p:stCondLst>
                                        </p:cTn>
                                        <p:tgtEl>
                                          <p:spTgt spid="224317"/>
                                        </p:tgtEl>
                                        <p:attrNameLst>
                                          <p:attrName>style.visibility</p:attrName>
                                        </p:attrNameLst>
                                      </p:cBhvr>
                                      <p:to>
                                        <p:strVal val="visible"/>
                                      </p:to>
                                    </p:set>
                                  </p:childTnLst>
                                </p:cTn>
                              </p:par>
                              <p:par>
                                <p:cTn id="501" presetID="1" presetClass="entr" presetSubtype="0" fill="hold" grpId="0" nodeType="withEffect">
                                  <p:stCondLst>
                                    <p:cond delay="0"/>
                                  </p:stCondLst>
                                  <p:childTnLst>
                                    <p:set>
                                      <p:cBhvr>
                                        <p:cTn id="502" dur="1" fill="hold">
                                          <p:stCondLst>
                                            <p:cond delay="0"/>
                                          </p:stCondLst>
                                        </p:cTn>
                                        <p:tgtEl>
                                          <p:spTgt spid="224318"/>
                                        </p:tgtEl>
                                        <p:attrNameLst>
                                          <p:attrName>style.visibility</p:attrName>
                                        </p:attrNameLst>
                                      </p:cBhvr>
                                      <p:to>
                                        <p:strVal val="visible"/>
                                      </p:to>
                                    </p:set>
                                  </p:childTnLst>
                                </p:cTn>
                              </p:par>
                              <p:par>
                                <p:cTn id="503" presetID="1" presetClass="entr" presetSubtype="0" fill="hold" grpId="0" nodeType="withEffect">
                                  <p:stCondLst>
                                    <p:cond delay="0"/>
                                  </p:stCondLst>
                                  <p:childTnLst>
                                    <p:set>
                                      <p:cBhvr>
                                        <p:cTn id="504" dur="1" fill="hold">
                                          <p:stCondLst>
                                            <p:cond delay="0"/>
                                          </p:stCondLst>
                                        </p:cTn>
                                        <p:tgtEl>
                                          <p:spTgt spid="224319"/>
                                        </p:tgtEl>
                                        <p:attrNameLst>
                                          <p:attrName>style.visibility</p:attrName>
                                        </p:attrNameLst>
                                      </p:cBhvr>
                                      <p:to>
                                        <p:strVal val="visible"/>
                                      </p:to>
                                    </p:set>
                                  </p:childTnLst>
                                </p:cTn>
                              </p:par>
                              <p:par>
                                <p:cTn id="505" presetID="1" presetClass="entr" presetSubtype="0" fill="hold" grpId="0" nodeType="withEffect">
                                  <p:stCondLst>
                                    <p:cond delay="0"/>
                                  </p:stCondLst>
                                  <p:childTnLst>
                                    <p:set>
                                      <p:cBhvr>
                                        <p:cTn id="506" dur="1" fill="hold">
                                          <p:stCondLst>
                                            <p:cond delay="0"/>
                                          </p:stCondLst>
                                        </p:cTn>
                                        <p:tgtEl>
                                          <p:spTgt spid="224320"/>
                                        </p:tgtEl>
                                        <p:attrNameLst>
                                          <p:attrName>style.visibility</p:attrName>
                                        </p:attrNameLst>
                                      </p:cBhvr>
                                      <p:to>
                                        <p:strVal val="visible"/>
                                      </p:to>
                                    </p:set>
                                  </p:childTnLst>
                                </p:cTn>
                              </p:par>
                              <p:par>
                                <p:cTn id="507" presetID="1" presetClass="entr" presetSubtype="0" fill="hold" grpId="0" nodeType="withEffect">
                                  <p:stCondLst>
                                    <p:cond delay="0"/>
                                  </p:stCondLst>
                                  <p:childTnLst>
                                    <p:set>
                                      <p:cBhvr>
                                        <p:cTn id="508" dur="1" fill="hold">
                                          <p:stCondLst>
                                            <p:cond delay="0"/>
                                          </p:stCondLst>
                                        </p:cTn>
                                        <p:tgtEl>
                                          <p:spTgt spid="224321"/>
                                        </p:tgtEl>
                                        <p:attrNameLst>
                                          <p:attrName>style.visibility</p:attrName>
                                        </p:attrNameLst>
                                      </p:cBhvr>
                                      <p:to>
                                        <p:strVal val="visible"/>
                                      </p:to>
                                    </p:set>
                                  </p:childTnLst>
                                </p:cTn>
                              </p:par>
                              <p:par>
                                <p:cTn id="509" presetID="1" presetClass="entr" presetSubtype="0" fill="hold" grpId="0" nodeType="withEffect">
                                  <p:stCondLst>
                                    <p:cond delay="0"/>
                                  </p:stCondLst>
                                  <p:childTnLst>
                                    <p:set>
                                      <p:cBhvr>
                                        <p:cTn id="510" dur="1" fill="hold">
                                          <p:stCondLst>
                                            <p:cond delay="0"/>
                                          </p:stCondLst>
                                        </p:cTn>
                                        <p:tgtEl>
                                          <p:spTgt spid="224322"/>
                                        </p:tgtEl>
                                        <p:attrNameLst>
                                          <p:attrName>style.visibility</p:attrName>
                                        </p:attrNameLst>
                                      </p:cBhvr>
                                      <p:to>
                                        <p:strVal val="visible"/>
                                      </p:to>
                                    </p:set>
                                  </p:childTnLst>
                                </p:cTn>
                              </p:par>
                              <p:par>
                                <p:cTn id="511" presetID="1" presetClass="entr" presetSubtype="0" fill="hold" grpId="0" nodeType="withEffect">
                                  <p:stCondLst>
                                    <p:cond delay="0"/>
                                  </p:stCondLst>
                                  <p:childTnLst>
                                    <p:set>
                                      <p:cBhvr>
                                        <p:cTn id="512" dur="1" fill="hold">
                                          <p:stCondLst>
                                            <p:cond delay="0"/>
                                          </p:stCondLst>
                                        </p:cTn>
                                        <p:tgtEl>
                                          <p:spTgt spid="224323"/>
                                        </p:tgtEl>
                                        <p:attrNameLst>
                                          <p:attrName>style.visibility</p:attrName>
                                        </p:attrNameLst>
                                      </p:cBhvr>
                                      <p:to>
                                        <p:strVal val="visible"/>
                                      </p:to>
                                    </p:set>
                                  </p:childTnLst>
                                </p:cTn>
                              </p:par>
                              <p:par>
                                <p:cTn id="513" presetID="1" presetClass="entr" presetSubtype="0" fill="hold" grpId="0" nodeType="withEffect">
                                  <p:stCondLst>
                                    <p:cond delay="0"/>
                                  </p:stCondLst>
                                  <p:childTnLst>
                                    <p:set>
                                      <p:cBhvr>
                                        <p:cTn id="514" dur="1" fill="hold">
                                          <p:stCondLst>
                                            <p:cond delay="0"/>
                                          </p:stCondLst>
                                        </p:cTn>
                                        <p:tgtEl>
                                          <p:spTgt spid="224324"/>
                                        </p:tgtEl>
                                        <p:attrNameLst>
                                          <p:attrName>style.visibility</p:attrName>
                                        </p:attrNameLst>
                                      </p:cBhvr>
                                      <p:to>
                                        <p:strVal val="visible"/>
                                      </p:to>
                                    </p:set>
                                  </p:childTnLst>
                                </p:cTn>
                              </p:par>
                              <p:par>
                                <p:cTn id="515" presetID="1" presetClass="entr" presetSubtype="0" fill="hold" grpId="0" nodeType="withEffect">
                                  <p:stCondLst>
                                    <p:cond delay="0"/>
                                  </p:stCondLst>
                                  <p:childTnLst>
                                    <p:set>
                                      <p:cBhvr>
                                        <p:cTn id="516" dur="1" fill="hold">
                                          <p:stCondLst>
                                            <p:cond delay="0"/>
                                          </p:stCondLst>
                                        </p:cTn>
                                        <p:tgtEl>
                                          <p:spTgt spid="224325"/>
                                        </p:tgtEl>
                                        <p:attrNameLst>
                                          <p:attrName>style.visibility</p:attrName>
                                        </p:attrNameLst>
                                      </p:cBhvr>
                                      <p:to>
                                        <p:strVal val="visible"/>
                                      </p:to>
                                    </p:set>
                                  </p:childTnLst>
                                </p:cTn>
                              </p:par>
                              <p:par>
                                <p:cTn id="517" presetID="1" presetClass="entr" presetSubtype="0" fill="hold" grpId="0" nodeType="withEffect">
                                  <p:stCondLst>
                                    <p:cond delay="0"/>
                                  </p:stCondLst>
                                  <p:childTnLst>
                                    <p:set>
                                      <p:cBhvr>
                                        <p:cTn id="518" dur="1" fill="hold">
                                          <p:stCondLst>
                                            <p:cond delay="0"/>
                                          </p:stCondLst>
                                        </p:cTn>
                                        <p:tgtEl>
                                          <p:spTgt spid="224326"/>
                                        </p:tgtEl>
                                        <p:attrNameLst>
                                          <p:attrName>style.visibility</p:attrName>
                                        </p:attrNameLst>
                                      </p:cBhvr>
                                      <p:to>
                                        <p:strVal val="visible"/>
                                      </p:to>
                                    </p:set>
                                  </p:childTnLst>
                                </p:cTn>
                              </p:par>
                              <p:par>
                                <p:cTn id="519" presetID="1" presetClass="entr" presetSubtype="0" fill="hold" grpId="0" nodeType="withEffect">
                                  <p:stCondLst>
                                    <p:cond delay="0"/>
                                  </p:stCondLst>
                                  <p:childTnLst>
                                    <p:set>
                                      <p:cBhvr>
                                        <p:cTn id="520" dur="1" fill="hold">
                                          <p:stCondLst>
                                            <p:cond delay="0"/>
                                          </p:stCondLst>
                                        </p:cTn>
                                        <p:tgtEl>
                                          <p:spTgt spid="224327"/>
                                        </p:tgtEl>
                                        <p:attrNameLst>
                                          <p:attrName>style.visibility</p:attrName>
                                        </p:attrNameLst>
                                      </p:cBhvr>
                                      <p:to>
                                        <p:strVal val="visible"/>
                                      </p:to>
                                    </p:set>
                                  </p:childTnLst>
                                </p:cTn>
                              </p:par>
                              <p:par>
                                <p:cTn id="521" presetID="1" presetClass="entr" presetSubtype="0" fill="hold" grpId="0" nodeType="withEffect">
                                  <p:stCondLst>
                                    <p:cond delay="0"/>
                                  </p:stCondLst>
                                  <p:childTnLst>
                                    <p:set>
                                      <p:cBhvr>
                                        <p:cTn id="522" dur="1" fill="hold">
                                          <p:stCondLst>
                                            <p:cond delay="0"/>
                                          </p:stCondLst>
                                        </p:cTn>
                                        <p:tgtEl>
                                          <p:spTgt spid="224328"/>
                                        </p:tgtEl>
                                        <p:attrNameLst>
                                          <p:attrName>style.visibility</p:attrName>
                                        </p:attrNameLst>
                                      </p:cBhvr>
                                      <p:to>
                                        <p:strVal val="visible"/>
                                      </p:to>
                                    </p:set>
                                  </p:childTnLst>
                                </p:cTn>
                              </p:par>
                              <p:par>
                                <p:cTn id="523" presetID="1" presetClass="entr" presetSubtype="0" fill="hold" grpId="0" nodeType="withEffect">
                                  <p:stCondLst>
                                    <p:cond delay="0"/>
                                  </p:stCondLst>
                                  <p:childTnLst>
                                    <p:set>
                                      <p:cBhvr>
                                        <p:cTn id="524" dur="1" fill="hold">
                                          <p:stCondLst>
                                            <p:cond delay="0"/>
                                          </p:stCondLst>
                                        </p:cTn>
                                        <p:tgtEl>
                                          <p:spTgt spid="224329"/>
                                        </p:tgtEl>
                                        <p:attrNameLst>
                                          <p:attrName>style.visibility</p:attrName>
                                        </p:attrNameLst>
                                      </p:cBhvr>
                                      <p:to>
                                        <p:strVal val="visible"/>
                                      </p:to>
                                    </p:set>
                                  </p:childTnLst>
                                </p:cTn>
                              </p:par>
                              <p:par>
                                <p:cTn id="525" presetID="1" presetClass="entr" presetSubtype="0" fill="hold" grpId="0" nodeType="withEffect">
                                  <p:stCondLst>
                                    <p:cond delay="0"/>
                                  </p:stCondLst>
                                  <p:childTnLst>
                                    <p:set>
                                      <p:cBhvr>
                                        <p:cTn id="526" dur="1" fill="hold">
                                          <p:stCondLst>
                                            <p:cond delay="0"/>
                                          </p:stCondLst>
                                        </p:cTn>
                                        <p:tgtEl>
                                          <p:spTgt spid="224330"/>
                                        </p:tgtEl>
                                        <p:attrNameLst>
                                          <p:attrName>style.visibility</p:attrName>
                                        </p:attrNameLst>
                                      </p:cBhvr>
                                      <p:to>
                                        <p:strVal val="visible"/>
                                      </p:to>
                                    </p:set>
                                  </p:childTnLst>
                                </p:cTn>
                              </p:par>
                              <p:par>
                                <p:cTn id="527" presetID="1" presetClass="entr" presetSubtype="0" fill="hold" grpId="0" nodeType="withEffect">
                                  <p:stCondLst>
                                    <p:cond delay="0"/>
                                  </p:stCondLst>
                                  <p:childTnLst>
                                    <p:set>
                                      <p:cBhvr>
                                        <p:cTn id="528" dur="1" fill="hold">
                                          <p:stCondLst>
                                            <p:cond delay="0"/>
                                          </p:stCondLst>
                                        </p:cTn>
                                        <p:tgtEl>
                                          <p:spTgt spid="224331"/>
                                        </p:tgtEl>
                                        <p:attrNameLst>
                                          <p:attrName>style.visibility</p:attrName>
                                        </p:attrNameLst>
                                      </p:cBhvr>
                                      <p:to>
                                        <p:strVal val="visible"/>
                                      </p:to>
                                    </p:set>
                                  </p:childTnLst>
                                </p:cTn>
                              </p:par>
                              <p:par>
                                <p:cTn id="529" presetID="1" presetClass="entr" presetSubtype="0" fill="hold" grpId="0" nodeType="withEffect">
                                  <p:stCondLst>
                                    <p:cond delay="0"/>
                                  </p:stCondLst>
                                  <p:childTnLst>
                                    <p:set>
                                      <p:cBhvr>
                                        <p:cTn id="530" dur="1" fill="hold">
                                          <p:stCondLst>
                                            <p:cond delay="0"/>
                                          </p:stCondLst>
                                        </p:cTn>
                                        <p:tgtEl>
                                          <p:spTgt spid="224332"/>
                                        </p:tgtEl>
                                        <p:attrNameLst>
                                          <p:attrName>style.visibility</p:attrName>
                                        </p:attrNameLst>
                                      </p:cBhvr>
                                      <p:to>
                                        <p:strVal val="visible"/>
                                      </p:to>
                                    </p:set>
                                  </p:childTnLst>
                                </p:cTn>
                              </p:par>
                              <p:par>
                                <p:cTn id="531" presetID="1" presetClass="entr" presetSubtype="0" fill="hold" grpId="0" nodeType="withEffect">
                                  <p:stCondLst>
                                    <p:cond delay="0"/>
                                  </p:stCondLst>
                                  <p:childTnLst>
                                    <p:set>
                                      <p:cBhvr>
                                        <p:cTn id="532" dur="1" fill="hold">
                                          <p:stCondLst>
                                            <p:cond delay="0"/>
                                          </p:stCondLst>
                                        </p:cTn>
                                        <p:tgtEl>
                                          <p:spTgt spid="224333"/>
                                        </p:tgtEl>
                                        <p:attrNameLst>
                                          <p:attrName>style.visibility</p:attrName>
                                        </p:attrNameLst>
                                      </p:cBhvr>
                                      <p:to>
                                        <p:strVal val="visible"/>
                                      </p:to>
                                    </p:set>
                                  </p:childTnLst>
                                </p:cTn>
                              </p:par>
                              <p:par>
                                <p:cTn id="533" presetID="1" presetClass="entr" presetSubtype="0" fill="hold" grpId="0" nodeType="withEffect">
                                  <p:stCondLst>
                                    <p:cond delay="0"/>
                                  </p:stCondLst>
                                  <p:childTnLst>
                                    <p:set>
                                      <p:cBhvr>
                                        <p:cTn id="534" dur="1" fill="hold">
                                          <p:stCondLst>
                                            <p:cond delay="0"/>
                                          </p:stCondLst>
                                        </p:cTn>
                                        <p:tgtEl>
                                          <p:spTgt spid="224334"/>
                                        </p:tgtEl>
                                        <p:attrNameLst>
                                          <p:attrName>style.visibility</p:attrName>
                                        </p:attrNameLst>
                                      </p:cBhvr>
                                      <p:to>
                                        <p:strVal val="visible"/>
                                      </p:to>
                                    </p:set>
                                  </p:childTnLst>
                                </p:cTn>
                              </p:par>
                              <p:par>
                                <p:cTn id="535" presetID="1" presetClass="entr" presetSubtype="0" fill="hold" grpId="0" nodeType="withEffect">
                                  <p:stCondLst>
                                    <p:cond delay="0"/>
                                  </p:stCondLst>
                                  <p:childTnLst>
                                    <p:set>
                                      <p:cBhvr>
                                        <p:cTn id="536" dur="1" fill="hold">
                                          <p:stCondLst>
                                            <p:cond delay="0"/>
                                          </p:stCondLst>
                                        </p:cTn>
                                        <p:tgtEl>
                                          <p:spTgt spid="224335"/>
                                        </p:tgtEl>
                                        <p:attrNameLst>
                                          <p:attrName>style.visibility</p:attrName>
                                        </p:attrNameLst>
                                      </p:cBhvr>
                                      <p:to>
                                        <p:strVal val="visible"/>
                                      </p:to>
                                    </p:set>
                                  </p:childTnLst>
                                </p:cTn>
                              </p:par>
                              <p:par>
                                <p:cTn id="537" presetID="1" presetClass="entr" presetSubtype="0" fill="hold" grpId="0" nodeType="withEffect">
                                  <p:stCondLst>
                                    <p:cond delay="0"/>
                                  </p:stCondLst>
                                  <p:childTnLst>
                                    <p:set>
                                      <p:cBhvr>
                                        <p:cTn id="538" dur="1" fill="hold">
                                          <p:stCondLst>
                                            <p:cond delay="0"/>
                                          </p:stCondLst>
                                        </p:cTn>
                                        <p:tgtEl>
                                          <p:spTgt spid="224336"/>
                                        </p:tgtEl>
                                        <p:attrNameLst>
                                          <p:attrName>style.visibility</p:attrName>
                                        </p:attrNameLst>
                                      </p:cBhvr>
                                      <p:to>
                                        <p:strVal val="visible"/>
                                      </p:to>
                                    </p:set>
                                  </p:childTnLst>
                                </p:cTn>
                              </p:par>
                              <p:par>
                                <p:cTn id="539" presetID="1" presetClass="entr" presetSubtype="0" fill="hold" grpId="0" nodeType="withEffect">
                                  <p:stCondLst>
                                    <p:cond delay="0"/>
                                  </p:stCondLst>
                                  <p:childTnLst>
                                    <p:set>
                                      <p:cBhvr>
                                        <p:cTn id="540" dur="1" fill="hold">
                                          <p:stCondLst>
                                            <p:cond delay="0"/>
                                          </p:stCondLst>
                                        </p:cTn>
                                        <p:tgtEl>
                                          <p:spTgt spid="224337"/>
                                        </p:tgtEl>
                                        <p:attrNameLst>
                                          <p:attrName>style.visibility</p:attrName>
                                        </p:attrNameLst>
                                      </p:cBhvr>
                                      <p:to>
                                        <p:strVal val="visible"/>
                                      </p:to>
                                    </p:set>
                                  </p:childTnLst>
                                </p:cTn>
                              </p:par>
                              <p:par>
                                <p:cTn id="541" presetID="1" presetClass="entr" presetSubtype="0" fill="hold" grpId="0" nodeType="withEffect">
                                  <p:stCondLst>
                                    <p:cond delay="0"/>
                                  </p:stCondLst>
                                  <p:childTnLst>
                                    <p:set>
                                      <p:cBhvr>
                                        <p:cTn id="542" dur="1" fill="hold">
                                          <p:stCondLst>
                                            <p:cond delay="0"/>
                                          </p:stCondLst>
                                        </p:cTn>
                                        <p:tgtEl>
                                          <p:spTgt spid="224338"/>
                                        </p:tgtEl>
                                        <p:attrNameLst>
                                          <p:attrName>style.visibility</p:attrName>
                                        </p:attrNameLst>
                                      </p:cBhvr>
                                      <p:to>
                                        <p:strVal val="visible"/>
                                      </p:to>
                                    </p:set>
                                  </p:childTnLst>
                                </p:cTn>
                              </p:par>
                              <p:par>
                                <p:cTn id="543" presetID="1" presetClass="entr" presetSubtype="0" fill="hold" grpId="0" nodeType="withEffect">
                                  <p:stCondLst>
                                    <p:cond delay="0"/>
                                  </p:stCondLst>
                                  <p:childTnLst>
                                    <p:set>
                                      <p:cBhvr>
                                        <p:cTn id="544" dur="1" fill="hold">
                                          <p:stCondLst>
                                            <p:cond delay="0"/>
                                          </p:stCondLst>
                                        </p:cTn>
                                        <p:tgtEl>
                                          <p:spTgt spid="224339"/>
                                        </p:tgtEl>
                                        <p:attrNameLst>
                                          <p:attrName>style.visibility</p:attrName>
                                        </p:attrNameLst>
                                      </p:cBhvr>
                                      <p:to>
                                        <p:strVal val="visible"/>
                                      </p:to>
                                    </p:set>
                                  </p:childTnLst>
                                </p:cTn>
                              </p:par>
                              <p:par>
                                <p:cTn id="545" presetID="1" presetClass="entr" presetSubtype="0" fill="hold" grpId="0" nodeType="withEffect">
                                  <p:stCondLst>
                                    <p:cond delay="0"/>
                                  </p:stCondLst>
                                  <p:childTnLst>
                                    <p:set>
                                      <p:cBhvr>
                                        <p:cTn id="546" dur="1" fill="hold">
                                          <p:stCondLst>
                                            <p:cond delay="0"/>
                                          </p:stCondLst>
                                        </p:cTn>
                                        <p:tgtEl>
                                          <p:spTgt spid="224340"/>
                                        </p:tgtEl>
                                        <p:attrNameLst>
                                          <p:attrName>style.visibility</p:attrName>
                                        </p:attrNameLst>
                                      </p:cBhvr>
                                      <p:to>
                                        <p:strVal val="visible"/>
                                      </p:to>
                                    </p:set>
                                  </p:childTnLst>
                                </p:cTn>
                              </p:par>
                              <p:par>
                                <p:cTn id="547" presetID="1" presetClass="entr" presetSubtype="0" fill="hold" grpId="0" nodeType="withEffect">
                                  <p:stCondLst>
                                    <p:cond delay="0"/>
                                  </p:stCondLst>
                                  <p:childTnLst>
                                    <p:set>
                                      <p:cBhvr>
                                        <p:cTn id="548" dur="1" fill="hold">
                                          <p:stCondLst>
                                            <p:cond delay="0"/>
                                          </p:stCondLst>
                                        </p:cTn>
                                        <p:tgtEl>
                                          <p:spTgt spid="224341"/>
                                        </p:tgtEl>
                                        <p:attrNameLst>
                                          <p:attrName>style.visibility</p:attrName>
                                        </p:attrNameLst>
                                      </p:cBhvr>
                                      <p:to>
                                        <p:strVal val="visible"/>
                                      </p:to>
                                    </p:set>
                                  </p:childTnLst>
                                </p:cTn>
                              </p:par>
                              <p:par>
                                <p:cTn id="549" presetID="1" presetClass="entr" presetSubtype="0" fill="hold" grpId="0" nodeType="withEffect">
                                  <p:stCondLst>
                                    <p:cond delay="0"/>
                                  </p:stCondLst>
                                  <p:childTnLst>
                                    <p:set>
                                      <p:cBhvr>
                                        <p:cTn id="550" dur="1" fill="hold">
                                          <p:stCondLst>
                                            <p:cond delay="0"/>
                                          </p:stCondLst>
                                        </p:cTn>
                                        <p:tgtEl>
                                          <p:spTgt spid="224342"/>
                                        </p:tgtEl>
                                        <p:attrNameLst>
                                          <p:attrName>style.visibility</p:attrName>
                                        </p:attrNameLst>
                                      </p:cBhvr>
                                      <p:to>
                                        <p:strVal val="visible"/>
                                      </p:to>
                                    </p:set>
                                  </p:childTnLst>
                                </p:cTn>
                              </p:par>
                              <p:par>
                                <p:cTn id="551" presetID="1" presetClass="entr" presetSubtype="0" fill="hold" grpId="0" nodeType="withEffect">
                                  <p:stCondLst>
                                    <p:cond delay="0"/>
                                  </p:stCondLst>
                                  <p:childTnLst>
                                    <p:set>
                                      <p:cBhvr>
                                        <p:cTn id="552" dur="1" fill="hold">
                                          <p:stCondLst>
                                            <p:cond delay="0"/>
                                          </p:stCondLst>
                                        </p:cTn>
                                        <p:tgtEl>
                                          <p:spTgt spid="224343"/>
                                        </p:tgtEl>
                                        <p:attrNameLst>
                                          <p:attrName>style.visibility</p:attrName>
                                        </p:attrNameLst>
                                      </p:cBhvr>
                                      <p:to>
                                        <p:strVal val="visible"/>
                                      </p:to>
                                    </p:set>
                                  </p:childTnLst>
                                </p:cTn>
                              </p:par>
                              <p:par>
                                <p:cTn id="553" presetID="1" presetClass="entr" presetSubtype="0" fill="hold" grpId="0" nodeType="withEffect">
                                  <p:stCondLst>
                                    <p:cond delay="0"/>
                                  </p:stCondLst>
                                  <p:childTnLst>
                                    <p:set>
                                      <p:cBhvr>
                                        <p:cTn id="554" dur="1" fill="hold">
                                          <p:stCondLst>
                                            <p:cond delay="0"/>
                                          </p:stCondLst>
                                        </p:cTn>
                                        <p:tgtEl>
                                          <p:spTgt spid="224344"/>
                                        </p:tgtEl>
                                        <p:attrNameLst>
                                          <p:attrName>style.visibility</p:attrName>
                                        </p:attrNameLst>
                                      </p:cBhvr>
                                      <p:to>
                                        <p:strVal val="visible"/>
                                      </p:to>
                                    </p:set>
                                  </p:childTnLst>
                                </p:cTn>
                              </p:par>
                              <p:par>
                                <p:cTn id="555" presetID="1" presetClass="entr" presetSubtype="0" fill="hold" grpId="0" nodeType="withEffect">
                                  <p:stCondLst>
                                    <p:cond delay="0"/>
                                  </p:stCondLst>
                                  <p:childTnLst>
                                    <p:set>
                                      <p:cBhvr>
                                        <p:cTn id="556" dur="1" fill="hold">
                                          <p:stCondLst>
                                            <p:cond delay="0"/>
                                          </p:stCondLst>
                                        </p:cTn>
                                        <p:tgtEl>
                                          <p:spTgt spid="224345"/>
                                        </p:tgtEl>
                                        <p:attrNameLst>
                                          <p:attrName>style.visibility</p:attrName>
                                        </p:attrNameLst>
                                      </p:cBhvr>
                                      <p:to>
                                        <p:strVal val="visible"/>
                                      </p:to>
                                    </p:set>
                                  </p:childTnLst>
                                </p:cTn>
                              </p:par>
                              <p:par>
                                <p:cTn id="557" presetID="1" presetClass="entr" presetSubtype="0" fill="hold" grpId="0" nodeType="withEffect">
                                  <p:stCondLst>
                                    <p:cond delay="0"/>
                                  </p:stCondLst>
                                  <p:childTnLst>
                                    <p:set>
                                      <p:cBhvr>
                                        <p:cTn id="558" dur="1" fill="hold">
                                          <p:stCondLst>
                                            <p:cond delay="0"/>
                                          </p:stCondLst>
                                        </p:cTn>
                                        <p:tgtEl>
                                          <p:spTgt spid="224346"/>
                                        </p:tgtEl>
                                        <p:attrNameLst>
                                          <p:attrName>style.visibility</p:attrName>
                                        </p:attrNameLst>
                                      </p:cBhvr>
                                      <p:to>
                                        <p:strVal val="visible"/>
                                      </p:to>
                                    </p:set>
                                  </p:childTnLst>
                                </p:cTn>
                              </p:par>
                              <p:par>
                                <p:cTn id="559" presetID="1" presetClass="entr" presetSubtype="0" fill="hold" grpId="0" nodeType="withEffect">
                                  <p:stCondLst>
                                    <p:cond delay="0"/>
                                  </p:stCondLst>
                                  <p:childTnLst>
                                    <p:set>
                                      <p:cBhvr>
                                        <p:cTn id="560" dur="1" fill="hold">
                                          <p:stCondLst>
                                            <p:cond delay="0"/>
                                          </p:stCondLst>
                                        </p:cTn>
                                        <p:tgtEl>
                                          <p:spTgt spid="224347"/>
                                        </p:tgtEl>
                                        <p:attrNameLst>
                                          <p:attrName>style.visibility</p:attrName>
                                        </p:attrNameLst>
                                      </p:cBhvr>
                                      <p:to>
                                        <p:strVal val="visible"/>
                                      </p:to>
                                    </p:set>
                                  </p:childTnLst>
                                </p:cTn>
                              </p:par>
                              <p:par>
                                <p:cTn id="561" presetID="1" presetClass="entr" presetSubtype="0" fill="hold" grpId="0" nodeType="withEffect">
                                  <p:stCondLst>
                                    <p:cond delay="0"/>
                                  </p:stCondLst>
                                  <p:childTnLst>
                                    <p:set>
                                      <p:cBhvr>
                                        <p:cTn id="562" dur="1" fill="hold">
                                          <p:stCondLst>
                                            <p:cond delay="0"/>
                                          </p:stCondLst>
                                        </p:cTn>
                                        <p:tgtEl>
                                          <p:spTgt spid="224348"/>
                                        </p:tgtEl>
                                        <p:attrNameLst>
                                          <p:attrName>style.visibility</p:attrName>
                                        </p:attrNameLst>
                                      </p:cBhvr>
                                      <p:to>
                                        <p:strVal val="visible"/>
                                      </p:to>
                                    </p:set>
                                  </p:childTnLst>
                                </p:cTn>
                              </p:par>
                              <p:par>
                                <p:cTn id="563" presetID="1" presetClass="entr" presetSubtype="0" fill="hold" grpId="0" nodeType="withEffect">
                                  <p:stCondLst>
                                    <p:cond delay="0"/>
                                  </p:stCondLst>
                                  <p:childTnLst>
                                    <p:set>
                                      <p:cBhvr>
                                        <p:cTn id="564" dur="1" fill="hold">
                                          <p:stCondLst>
                                            <p:cond delay="0"/>
                                          </p:stCondLst>
                                        </p:cTn>
                                        <p:tgtEl>
                                          <p:spTgt spid="224349"/>
                                        </p:tgtEl>
                                        <p:attrNameLst>
                                          <p:attrName>style.visibility</p:attrName>
                                        </p:attrNameLst>
                                      </p:cBhvr>
                                      <p:to>
                                        <p:strVal val="visible"/>
                                      </p:to>
                                    </p:set>
                                  </p:childTnLst>
                                </p:cTn>
                              </p:par>
                              <p:par>
                                <p:cTn id="565" presetID="1" presetClass="entr" presetSubtype="0" fill="hold" grpId="0" nodeType="withEffect">
                                  <p:stCondLst>
                                    <p:cond delay="0"/>
                                  </p:stCondLst>
                                  <p:childTnLst>
                                    <p:set>
                                      <p:cBhvr>
                                        <p:cTn id="566" dur="1" fill="hold">
                                          <p:stCondLst>
                                            <p:cond delay="0"/>
                                          </p:stCondLst>
                                        </p:cTn>
                                        <p:tgtEl>
                                          <p:spTgt spid="224350"/>
                                        </p:tgtEl>
                                        <p:attrNameLst>
                                          <p:attrName>style.visibility</p:attrName>
                                        </p:attrNameLst>
                                      </p:cBhvr>
                                      <p:to>
                                        <p:strVal val="visible"/>
                                      </p:to>
                                    </p:set>
                                  </p:childTnLst>
                                </p:cTn>
                              </p:par>
                              <p:par>
                                <p:cTn id="567" presetID="1" presetClass="entr" presetSubtype="0" fill="hold" grpId="0" nodeType="withEffect">
                                  <p:stCondLst>
                                    <p:cond delay="0"/>
                                  </p:stCondLst>
                                  <p:childTnLst>
                                    <p:set>
                                      <p:cBhvr>
                                        <p:cTn id="568" dur="1" fill="hold">
                                          <p:stCondLst>
                                            <p:cond delay="0"/>
                                          </p:stCondLst>
                                        </p:cTn>
                                        <p:tgtEl>
                                          <p:spTgt spid="224351"/>
                                        </p:tgtEl>
                                        <p:attrNameLst>
                                          <p:attrName>style.visibility</p:attrName>
                                        </p:attrNameLst>
                                      </p:cBhvr>
                                      <p:to>
                                        <p:strVal val="visible"/>
                                      </p:to>
                                    </p:set>
                                  </p:childTnLst>
                                </p:cTn>
                              </p:par>
                              <p:par>
                                <p:cTn id="569" presetID="1" presetClass="entr" presetSubtype="0" fill="hold" grpId="0" nodeType="withEffect">
                                  <p:stCondLst>
                                    <p:cond delay="0"/>
                                  </p:stCondLst>
                                  <p:childTnLst>
                                    <p:set>
                                      <p:cBhvr>
                                        <p:cTn id="570" dur="1" fill="hold">
                                          <p:stCondLst>
                                            <p:cond delay="0"/>
                                          </p:stCondLst>
                                        </p:cTn>
                                        <p:tgtEl>
                                          <p:spTgt spid="224352"/>
                                        </p:tgtEl>
                                        <p:attrNameLst>
                                          <p:attrName>style.visibility</p:attrName>
                                        </p:attrNameLst>
                                      </p:cBhvr>
                                      <p:to>
                                        <p:strVal val="visible"/>
                                      </p:to>
                                    </p:set>
                                  </p:childTnLst>
                                </p:cTn>
                              </p:par>
                              <p:par>
                                <p:cTn id="571" presetID="1" presetClass="entr" presetSubtype="0" fill="hold" grpId="0" nodeType="withEffect">
                                  <p:stCondLst>
                                    <p:cond delay="0"/>
                                  </p:stCondLst>
                                  <p:childTnLst>
                                    <p:set>
                                      <p:cBhvr>
                                        <p:cTn id="572" dur="1" fill="hold">
                                          <p:stCondLst>
                                            <p:cond delay="0"/>
                                          </p:stCondLst>
                                        </p:cTn>
                                        <p:tgtEl>
                                          <p:spTgt spid="224353"/>
                                        </p:tgtEl>
                                        <p:attrNameLst>
                                          <p:attrName>style.visibility</p:attrName>
                                        </p:attrNameLst>
                                      </p:cBhvr>
                                      <p:to>
                                        <p:strVal val="visible"/>
                                      </p:to>
                                    </p:set>
                                  </p:childTnLst>
                                </p:cTn>
                              </p:par>
                              <p:par>
                                <p:cTn id="573" presetID="1" presetClass="entr" presetSubtype="0" fill="hold" grpId="0" nodeType="withEffect">
                                  <p:stCondLst>
                                    <p:cond delay="0"/>
                                  </p:stCondLst>
                                  <p:childTnLst>
                                    <p:set>
                                      <p:cBhvr>
                                        <p:cTn id="574" dur="1" fill="hold">
                                          <p:stCondLst>
                                            <p:cond delay="0"/>
                                          </p:stCondLst>
                                        </p:cTn>
                                        <p:tgtEl>
                                          <p:spTgt spid="224354"/>
                                        </p:tgtEl>
                                        <p:attrNameLst>
                                          <p:attrName>style.visibility</p:attrName>
                                        </p:attrNameLst>
                                      </p:cBhvr>
                                      <p:to>
                                        <p:strVal val="visible"/>
                                      </p:to>
                                    </p:set>
                                  </p:childTnLst>
                                </p:cTn>
                              </p:par>
                              <p:par>
                                <p:cTn id="575" presetID="1" presetClass="entr" presetSubtype="0" fill="hold" grpId="0" nodeType="withEffect">
                                  <p:stCondLst>
                                    <p:cond delay="0"/>
                                  </p:stCondLst>
                                  <p:childTnLst>
                                    <p:set>
                                      <p:cBhvr>
                                        <p:cTn id="576" dur="1" fill="hold">
                                          <p:stCondLst>
                                            <p:cond delay="0"/>
                                          </p:stCondLst>
                                        </p:cTn>
                                        <p:tgtEl>
                                          <p:spTgt spid="224355"/>
                                        </p:tgtEl>
                                        <p:attrNameLst>
                                          <p:attrName>style.visibility</p:attrName>
                                        </p:attrNameLst>
                                      </p:cBhvr>
                                      <p:to>
                                        <p:strVal val="visible"/>
                                      </p:to>
                                    </p:set>
                                  </p:childTnLst>
                                </p:cTn>
                              </p:par>
                              <p:par>
                                <p:cTn id="577" presetID="1" presetClass="entr" presetSubtype="0" fill="hold" grpId="0" nodeType="withEffect">
                                  <p:stCondLst>
                                    <p:cond delay="0"/>
                                  </p:stCondLst>
                                  <p:childTnLst>
                                    <p:set>
                                      <p:cBhvr>
                                        <p:cTn id="578" dur="1" fill="hold">
                                          <p:stCondLst>
                                            <p:cond delay="0"/>
                                          </p:stCondLst>
                                        </p:cTn>
                                        <p:tgtEl>
                                          <p:spTgt spid="224356"/>
                                        </p:tgtEl>
                                        <p:attrNameLst>
                                          <p:attrName>style.visibility</p:attrName>
                                        </p:attrNameLst>
                                      </p:cBhvr>
                                      <p:to>
                                        <p:strVal val="visible"/>
                                      </p:to>
                                    </p:set>
                                  </p:childTnLst>
                                </p:cTn>
                              </p:par>
                              <p:par>
                                <p:cTn id="579" presetID="1" presetClass="entr" presetSubtype="0" fill="hold" grpId="0" nodeType="withEffect">
                                  <p:stCondLst>
                                    <p:cond delay="0"/>
                                  </p:stCondLst>
                                  <p:childTnLst>
                                    <p:set>
                                      <p:cBhvr>
                                        <p:cTn id="580" dur="1" fill="hold">
                                          <p:stCondLst>
                                            <p:cond delay="0"/>
                                          </p:stCondLst>
                                        </p:cTn>
                                        <p:tgtEl>
                                          <p:spTgt spid="224357"/>
                                        </p:tgtEl>
                                        <p:attrNameLst>
                                          <p:attrName>style.visibility</p:attrName>
                                        </p:attrNameLst>
                                      </p:cBhvr>
                                      <p:to>
                                        <p:strVal val="visible"/>
                                      </p:to>
                                    </p:set>
                                  </p:childTnLst>
                                </p:cTn>
                              </p:par>
                              <p:par>
                                <p:cTn id="581" presetID="1" presetClass="entr" presetSubtype="0" fill="hold" grpId="0" nodeType="withEffect">
                                  <p:stCondLst>
                                    <p:cond delay="0"/>
                                  </p:stCondLst>
                                  <p:childTnLst>
                                    <p:set>
                                      <p:cBhvr>
                                        <p:cTn id="582" dur="1" fill="hold">
                                          <p:stCondLst>
                                            <p:cond delay="0"/>
                                          </p:stCondLst>
                                        </p:cTn>
                                        <p:tgtEl>
                                          <p:spTgt spid="224358"/>
                                        </p:tgtEl>
                                        <p:attrNameLst>
                                          <p:attrName>style.visibility</p:attrName>
                                        </p:attrNameLst>
                                      </p:cBhvr>
                                      <p:to>
                                        <p:strVal val="visible"/>
                                      </p:to>
                                    </p:set>
                                  </p:childTnLst>
                                </p:cTn>
                              </p:par>
                              <p:par>
                                <p:cTn id="583" presetID="1" presetClass="entr" presetSubtype="0" fill="hold" grpId="0" nodeType="withEffect">
                                  <p:stCondLst>
                                    <p:cond delay="0"/>
                                  </p:stCondLst>
                                  <p:childTnLst>
                                    <p:set>
                                      <p:cBhvr>
                                        <p:cTn id="584" dur="1" fill="hold">
                                          <p:stCondLst>
                                            <p:cond delay="0"/>
                                          </p:stCondLst>
                                        </p:cTn>
                                        <p:tgtEl>
                                          <p:spTgt spid="224359"/>
                                        </p:tgtEl>
                                        <p:attrNameLst>
                                          <p:attrName>style.visibility</p:attrName>
                                        </p:attrNameLst>
                                      </p:cBhvr>
                                      <p:to>
                                        <p:strVal val="visible"/>
                                      </p:to>
                                    </p:set>
                                  </p:childTnLst>
                                </p:cTn>
                              </p:par>
                              <p:par>
                                <p:cTn id="585" presetID="1" presetClass="entr" presetSubtype="0" fill="hold" grpId="0" nodeType="withEffect">
                                  <p:stCondLst>
                                    <p:cond delay="0"/>
                                  </p:stCondLst>
                                  <p:childTnLst>
                                    <p:set>
                                      <p:cBhvr>
                                        <p:cTn id="586" dur="1" fill="hold">
                                          <p:stCondLst>
                                            <p:cond delay="0"/>
                                          </p:stCondLst>
                                        </p:cTn>
                                        <p:tgtEl>
                                          <p:spTgt spid="224360"/>
                                        </p:tgtEl>
                                        <p:attrNameLst>
                                          <p:attrName>style.visibility</p:attrName>
                                        </p:attrNameLst>
                                      </p:cBhvr>
                                      <p:to>
                                        <p:strVal val="visible"/>
                                      </p:to>
                                    </p:set>
                                  </p:childTnLst>
                                </p:cTn>
                              </p:par>
                              <p:par>
                                <p:cTn id="587" presetID="1" presetClass="entr" presetSubtype="0" fill="hold" grpId="0" nodeType="withEffect">
                                  <p:stCondLst>
                                    <p:cond delay="0"/>
                                  </p:stCondLst>
                                  <p:childTnLst>
                                    <p:set>
                                      <p:cBhvr>
                                        <p:cTn id="588" dur="1" fill="hold">
                                          <p:stCondLst>
                                            <p:cond delay="0"/>
                                          </p:stCondLst>
                                        </p:cTn>
                                        <p:tgtEl>
                                          <p:spTgt spid="224361"/>
                                        </p:tgtEl>
                                        <p:attrNameLst>
                                          <p:attrName>style.visibility</p:attrName>
                                        </p:attrNameLst>
                                      </p:cBhvr>
                                      <p:to>
                                        <p:strVal val="visible"/>
                                      </p:to>
                                    </p:set>
                                  </p:childTnLst>
                                </p:cTn>
                              </p:par>
                              <p:par>
                                <p:cTn id="589" presetID="1" presetClass="entr" presetSubtype="0" fill="hold" grpId="0" nodeType="withEffect">
                                  <p:stCondLst>
                                    <p:cond delay="0"/>
                                  </p:stCondLst>
                                  <p:childTnLst>
                                    <p:set>
                                      <p:cBhvr>
                                        <p:cTn id="590" dur="1" fill="hold">
                                          <p:stCondLst>
                                            <p:cond delay="0"/>
                                          </p:stCondLst>
                                        </p:cTn>
                                        <p:tgtEl>
                                          <p:spTgt spid="224362"/>
                                        </p:tgtEl>
                                        <p:attrNameLst>
                                          <p:attrName>style.visibility</p:attrName>
                                        </p:attrNameLst>
                                      </p:cBhvr>
                                      <p:to>
                                        <p:strVal val="visible"/>
                                      </p:to>
                                    </p:set>
                                  </p:childTnLst>
                                </p:cTn>
                              </p:par>
                              <p:par>
                                <p:cTn id="591" presetID="1" presetClass="entr" presetSubtype="0" fill="hold" grpId="0" nodeType="withEffect">
                                  <p:stCondLst>
                                    <p:cond delay="0"/>
                                  </p:stCondLst>
                                  <p:childTnLst>
                                    <p:set>
                                      <p:cBhvr>
                                        <p:cTn id="592" dur="1" fill="hold">
                                          <p:stCondLst>
                                            <p:cond delay="0"/>
                                          </p:stCondLst>
                                        </p:cTn>
                                        <p:tgtEl>
                                          <p:spTgt spid="224363"/>
                                        </p:tgtEl>
                                        <p:attrNameLst>
                                          <p:attrName>style.visibility</p:attrName>
                                        </p:attrNameLst>
                                      </p:cBhvr>
                                      <p:to>
                                        <p:strVal val="visible"/>
                                      </p:to>
                                    </p:set>
                                  </p:childTnLst>
                                </p:cTn>
                              </p:par>
                              <p:par>
                                <p:cTn id="593" presetID="1" presetClass="entr" presetSubtype="0" fill="hold" grpId="0" nodeType="withEffect">
                                  <p:stCondLst>
                                    <p:cond delay="0"/>
                                  </p:stCondLst>
                                  <p:childTnLst>
                                    <p:set>
                                      <p:cBhvr>
                                        <p:cTn id="594" dur="1" fill="hold">
                                          <p:stCondLst>
                                            <p:cond delay="0"/>
                                          </p:stCondLst>
                                        </p:cTn>
                                        <p:tgtEl>
                                          <p:spTgt spid="224364"/>
                                        </p:tgtEl>
                                        <p:attrNameLst>
                                          <p:attrName>style.visibility</p:attrName>
                                        </p:attrNameLst>
                                      </p:cBhvr>
                                      <p:to>
                                        <p:strVal val="visible"/>
                                      </p:to>
                                    </p:set>
                                  </p:childTnLst>
                                </p:cTn>
                              </p:par>
                              <p:par>
                                <p:cTn id="595" presetID="1" presetClass="entr" presetSubtype="0" fill="hold" grpId="0" nodeType="withEffect">
                                  <p:stCondLst>
                                    <p:cond delay="0"/>
                                  </p:stCondLst>
                                  <p:childTnLst>
                                    <p:set>
                                      <p:cBhvr>
                                        <p:cTn id="596" dur="1" fill="hold">
                                          <p:stCondLst>
                                            <p:cond delay="0"/>
                                          </p:stCondLst>
                                        </p:cTn>
                                        <p:tgtEl>
                                          <p:spTgt spid="224365"/>
                                        </p:tgtEl>
                                        <p:attrNameLst>
                                          <p:attrName>style.visibility</p:attrName>
                                        </p:attrNameLst>
                                      </p:cBhvr>
                                      <p:to>
                                        <p:strVal val="visible"/>
                                      </p:to>
                                    </p:set>
                                  </p:childTnLst>
                                </p:cTn>
                              </p:par>
                              <p:par>
                                <p:cTn id="597" presetID="1" presetClass="entr" presetSubtype="0" fill="hold" grpId="0" nodeType="withEffect">
                                  <p:stCondLst>
                                    <p:cond delay="0"/>
                                  </p:stCondLst>
                                  <p:childTnLst>
                                    <p:set>
                                      <p:cBhvr>
                                        <p:cTn id="598" dur="1" fill="hold">
                                          <p:stCondLst>
                                            <p:cond delay="0"/>
                                          </p:stCondLst>
                                        </p:cTn>
                                        <p:tgtEl>
                                          <p:spTgt spid="224366"/>
                                        </p:tgtEl>
                                        <p:attrNameLst>
                                          <p:attrName>style.visibility</p:attrName>
                                        </p:attrNameLst>
                                      </p:cBhvr>
                                      <p:to>
                                        <p:strVal val="visible"/>
                                      </p:to>
                                    </p:set>
                                  </p:childTnLst>
                                </p:cTn>
                              </p:par>
                              <p:par>
                                <p:cTn id="599" presetID="1" presetClass="entr" presetSubtype="0" fill="hold" grpId="0" nodeType="withEffect">
                                  <p:stCondLst>
                                    <p:cond delay="0"/>
                                  </p:stCondLst>
                                  <p:childTnLst>
                                    <p:set>
                                      <p:cBhvr>
                                        <p:cTn id="600" dur="1" fill="hold">
                                          <p:stCondLst>
                                            <p:cond delay="0"/>
                                          </p:stCondLst>
                                        </p:cTn>
                                        <p:tgtEl>
                                          <p:spTgt spid="224367"/>
                                        </p:tgtEl>
                                        <p:attrNameLst>
                                          <p:attrName>style.visibility</p:attrName>
                                        </p:attrNameLst>
                                      </p:cBhvr>
                                      <p:to>
                                        <p:strVal val="visible"/>
                                      </p:to>
                                    </p:set>
                                  </p:childTnLst>
                                </p:cTn>
                              </p:par>
                              <p:par>
                                <p:cTn id="601" presetID="1" presetClass="entr" presetSubtype="0" fill="hold" grpId="0" nodeType="withEffect">
                                  <p:stCondLst>
                                    <p:cond delay="0"/>
                                  </p:stCondLst>
                                  <p:childTnLst>
                                    <p:set>
                                      <p:cBhvr>
                                        <p:cTn id="602" dur="1" fill="hold">
                                          <p:stCondLst>
                                            <p:cond delay="0"/>
                                          </p:stCondLst>
                                        </p:cTn>
                                        <p:tgtEl>
                                          <p:spTgt spid="224368"/>
                                        </p:tgtEl>
                                        <p:attrNameLst>
                                          <p:attrName>style.visibility</p:attrName>
                                        </p:attrNameLst>
                                      </p:cBhvr>
                                      <p:to>
                                        <p:strVal val="visible"/>
                                      </p:to>
                                    </p:set>
                                  </p:childTnLst>
                                </p:cTn>
                              </p:par>
                              <p:par>
                                <p:cTn id="603" presetID="1" presetClass="entr" presetSubtype="0" fill="hold" grpId="0" nodeType="withEffect">
                                  <p:stCondLst>
                                    <p:cond delay="0"/>
                                  </p:stCondLst>
                                  <p:childTnLst>
                                    <p:set>
                                      <p:cBhvr>
                                        <p:cTn id="604" dur="1" fill="hold">
                                          <p:stCondLst>
                                            <p:cond delay="0"/>
                                          </p:stCondLst>
                                        </p:cTn>
                                        <p:tgtEl>
                                          <p:spTgt spid="224369"/>
                                        </p:tgtEl>
                                        <p:attrNameLst>
                                          <p:attrName>style.visibility</p:attrName>
                                        </p:attrNameLst>
                                      </p:cBhvr>
                                      <p:to>
                                        <p:strVal val="visible"/>
                                      </p:to>
                                    </p:set>
                                  </p:childTnLst>
                                </p:cTn>
                              </p:par>
                              <p:par>
                                <p:cTn id="605" presetID="1" presetClass="entr" presetSubtype="0" fill="hold" grpId="0" nodeType="withEffect">
                                  <p:stCondLst>
                                    <p:cond delay="0"/>
                                  </p:stCondLst>
                                  <p:childTnLst>
                                    <p:set>
                                      <p:cBhvr>
                                        <p:cTn id="606" dur="1" fill="hold">
                                          <p:stCondLst>
                                            <p:cond delay="0"/>
                                          </p:stCondLst>
                                        </p:cTn>
                                        <p:tgtEl>
                                          <p:spTgt spid="224370"/>
                                        </p:tgtEl>
                                        <p:attrNameLst>
                                          <p:attrName>style.visibility</p:attrName>
                                        </p:attrNameLst>
                                      </p:cBhvr>
                                      <p:to>
                                        <p:strVal val="visible"/>
                                      </p:to>
                                    </p:set>
                                  </p:childTnLst>
                                </p:cTn>
                              </p:par>
                              <p:par>
                                <p:cTn id="607" presetID="1" presetClass="entr" presetSubtype="0" fill="hold" grpId="0" nodeType="withEffect">
                                  <p:stCondLst>
                                    <p:cond delay="0"/>
                                  </p:stCondLst>
                                  <p:childTnLst>
                                    <p:set>
                                      <p:cBhvr>
                                        <p:cTn id="608" dur="1" fill="hold">
                                          <p:stCondLst>
                                            <p:cond delay="0"/>
                                          </p:stCondLst>
                                        </p:cTn>
                                        <p:tgtEl>
                                          <p:spTgt spid="224371"/>
                                        </p:tgtEl>
                                        <p:attrNameLst>
                                          <p:attrName>style.visibility</p:attrName>
                                        </p:attrNameLst>
                                      </p:cBhvr>
                                      <p:to>
                                        <p:strVal val="visible"/>
                                      </p:to>
                                    </p:set>
                                  </p:childTnLst>
                                </p:cTn>
                              </p:par>
                              <p:par>
                                <p:cTn id="609" presetID="1" presetClass="entr" presetSubtype="0" fill="hold" grpId="0" nodeType="withEffect">
                                  <p:stCondLst>
                                    <p:cond delay="0"/>
                                  </p:stCondLst>
                                  <p:childTnLst>
                                    <p:set>
                                      <p:cBhvr>
                                        <p:cTn id="610" dur="1" fill="hold">
                                          <p:stCondLst>
                                            <p:cond delay="0"/>
                                          </p:stCondLst>
                                        </p:cTn>
                                        <p:tgtEl>
                                          <p:spTgt spid="224372"/>
                                        </p:tgtEl>
                                        <p:attrNameLst>
                                          <p:attrName>style.visibility</p:attrName>
                                        </p:attrNameLst>
                                      </p:cBhvr>
                                      <p:to>
                                        <p:strVal val="visible"/>
                                      </p:to>
                                    </p:set>
                                  </p:childTnLst>
                                </p:cTn>
                              </p:par>
                              <p:par>
                                <p:cTn id="611" presetID="1" presetClass="entr" presetSubtype="0" fill="hold" grpId="0" nodeType="withEffect">
                                  <p:stCondLst>
                                    <p:cond delay="0"/>
                                  </p:stCondLst>
                                  <p:childTnLst>
                                    <p:set>
                                      <p:cBhvr>
                                        <p:cTn id="612" dur="1" fill="hold">
                                          <p:stCondLst>
                                            <p:cond delay="0"/>
                                          </p:stCondLst>
                                        </p:cTn>
                                        <p:tgtEl>
                                          <p:spTgt spid="224373"/>
                                        </p:tgtEl>
                                        <p:attrNameLst>
                                          <p:attrName>style.visibility</p:attrName>
                                        </p:attrNameLst>
                                      </p:cBhvr>
                                      <p:to>
                                        <p:strVal val="visible"/>
                                      </p:to>
                                    </p:set>
                                  </p:childTnLst>
                                </p:cTn>
                              </p:par>
                              <p:par>
                                <p:cTn id="613" presetID="1" presetClass="entr" presetSubtype="0" fill="hold" grpId="0" nodeType="withEffect">
                                  <p:stCondLst>
                                    <p:cond delay="0"/>
                                  </p:stCondLst>
                                  <p:childTnLst>
                                    <p:set>
                                      <p:cBhvr>
                                        <p:cTn id="614" dur="1" fill="hold">
                                          <p:stCondLst>
                                            <p:cond delay="0"/>
                                          </p:stCondLst>
                                        </p:cTn>
                                        <p:tgtEl>
                                          <p:spTgt spid="224374"/>
                                        </p:tgtEl>
                                        <p:attrNameLst>
                                          <p:attrName>style.visibility</p:attrName>
                                        </p:attrNameLst>
                                      </p:cBhvr>
                                      <p:to>
                                        <p:strVal val="visible"/>
                                      </p:to>
                                    </p:set>
                                  </p:childTnLst>
                                </p:cTn>
                              </p:par>
                              <p:par>
                                <p:cTn id="615" presetID="1" presetClass="entr" presetSubtype="0" fill="hold" grpId="0" nodeType="withEffect">
                                  <p:stCondLst>
                                    <p:cond delay="0"/>
                                  </p:stCondLst>
                                  <p:childTnLst>
                                    <p:set>
                                      <p:cBhvr>
                                        <p:cTn id="616" dur="1" fill="hold">
                                          <p:stCondLst>
                                            <p:cond delay="0"/>
                                          </p:stCondLst>
                                        </p:cTn>
                                        <p:tgtEl>
                                          <p:spTgt spid="224375"/>
                                        </p:tgtEl>
                                        <p:attrNameLst>
                                          <p:attrName>style.visibility</p:attrName>
                                        </p:attrNameLst>
                                      </p:cBhvr>
                                      <p:to>
                                        <p:strVal val="visible"/>
                                      </p:to>
                                    </p:set>
                                  </p:childTnLst>
                                </p:cTn>
                              </p:par>
                              <p:par>
                                <p:cTn id="617" presetID="1" presetClass="entr" presetSubtype="0" fill="hold" grpId="0" nodeType="withEffect">
                                  <p:stCondLst>
                                    <p:cond delay="0"/>
                                  </p:stCondLst>
                                  <p:childTnLst>
                                    <p:set>
                                      <p:cBhvr>
                                        <p:cTn id="618" dur="1" fill="hold">
                                          <p:stCondLst>
                                            <p:cond delay="0"/>
                                          </p:stCondLst>
                                        </p:cTn>
                                        <p:tgtEl>
                                          <p:spTgt spid="224376"/>
                                        </p:tgtEl>
                                        <p:attrNameLst>
                                          <p:attrName>style.visibility</p:attrName>
                                        </p:attrNameLst>
                                      </p:cBhvr>
                                      <p:to>
                                        <p:strVal val="visible"/>
                                      </p:to>
                                    </p:set>
                                  </p:childTnLst>
                                </p:cTn>
                              </p:par>
                              <p:par>
                                <p:cTn id="619" presetID="1" presetClass="entr" presetSubtype="0" fill="hold" grpId="0" nodeType="withEffect">
                                  <p:stCondLst>
                                    <p:cond delay="0"/>
                                  </p:stCondLst>
                                  <p:childTnLst>
                                    <p:set>
                                      <p:cBhvr>
                                        <p:cTn id="620" dur="1" fill="hold">
                                          <p:stCondLst>
                                            <p:cond delay="0"/>
                                          </p:stCondLst>
                                        </p:cTn>
                                        <p:tgtEl>
                                          <p:spTgt spid="224377"/>
                                        </p:tgtEl>
                                        <p:attrNameLst>
                                          <p:attrName>style.visibility</p:attrName>
                                        </p:attrNameLst>
                                      </p:cBhvr>
                                      <p:to>
                                        <p:strVal val="visible"/>
                                      </p:to>
                                    </p:set>
                                  </p:childTnLst>
                                </p:cTn>
                              </p:par>
                              <p:par>
                                <p:cTn id="621" presetID="1" presetClass="entr" presetSubtype="0" fill="hold" grpId="0" nodeType="withEffect">
                                  <p:stCondLst>
                                    <p:cond delay="0"/>
                                  </p:stCondLst>
                                  <p:childTnLst>
                                    <p:set>
                                      <p:cBhvr>
                                        <p:cTn id="622" dur="1" fill="hold">
                                          <p:stCondLst>
                                            <p:cond delay="0"/>
                                          </p:stCondLst>
                                        </p:cTn>
                                        <p:tgtEl>
                                          <p:spTgt spid="224378"/>
                                        </p:tgtEl>
                                        <p:attrNameLst>
                                          <p:attrName>style.visibility</p:attrName>
                                        </p:attrNameLst>
                                      </p:cBhvr>
                                      <p:to>
                                        <p:strVal val="visible"/>
                                      </p:to>
                                    </p:set>
                                  </p:childTnLst>
                                </p:cTn>
                              </p:par>
                              <p:par>
                                <p:cTn id="623" presetID="1" presetClass="entr" presetSubtype="0" fill="hold" grpId="0" nodeType="withEffect">
                                  <p:stCondLst>
                                    <p:cond delay="0"/>
                                  </p:stCondLst>
                                  <p:childTnLst>
                                    <p:set>
                                      <p:cBhvr>
                                        <p:cTn id="624" dur="1" fill="hold">
                                          <p:stCondLst>
                                            <p:cond delay="0"/>
                                          </p:stCondLst>
                                        </p:cTn>
                                        <p:tgtEl>
                                          <p:spTgt spid="224379"/>
                                        </p:tgtEl>
                                        <p:attrNameLst>
                                          <p:attrName>style.visibility</p:attrName>
                                        </p:attrNameLst>
                                      </p:cBhvr>
                                      <p:to>
                                        <p:strVal val="visible"/>
                                      </p:to>
                                    </p:set>
                                  </p:childTnLst>
                                </p:cTn>
                              </p:par>
                              <p:par>
                                <p:cTn id="625" presetID="1" presetClass="entr" presetSubtype="0" fill="hold" grpId="0" nodeType="withEffect">
                                  <p:stCondLst>
                                    <p:cond delay="0"/>
                                  </p:stCondLst>
                                  <p:childTnLst>
                                    <p:set>
                                      <p:cBhvr>
                                        <p:cTn id="626" dur="1" fill="hold">
                                          <p:stCondLst>
                                            <p:cond delay="0"/>
                                          </p:stCondLst>
                                        </p:cTn>
                                        <p:tgtEl>
                                          <p:spTgt spid="224380"/>
                                        </p:tgtEl>
                                        <p:attrNameLst>
                                          <p:attrName>style.visibility</p:attrName>
                                        </p:attrNameLst>
                                      </p:cBhvr>
                                      <p:to>
                                        <p:strVal val="visible"/>
                                      </p:to>
                                    </p:set>
                                  </p:childTnLst>
                                </p:cTn>
                              </p:par>
                              <p:par>
                                <p:cTn id="627" presetID="1" presetClass="entr" presetSubtype="0" fill="hold" grpId="0" nodeType="withEffect">
                                  <p:stCondLst>
                                    <p:cond delay="0"/>
                                  </p:stCondLst>
                                  <p:childTnLst>
                                    <p:set>
                                      <p:cBhvr>
                                        <p:cTn id="628" dur="1" fill="hold">
                                          <p:stCondLst>
                                            <p:cond delay="0"/>
                                          </p:stCondLst>
                                        </p:cTn>
                                        <p:tgtEl>
                                          <p:spTgt spid="224381"/>
                                        </p:tgtEl>
                                        <p:attrNameLst>
                                          <p:attrName>style.visibility</p:attrName>
                                        </p:attrNameLst>
                                      </p:cBhvr>
                                      <p:to>
                                        <p:strVal val="visible"/>
                                      </p:to>
                                    </p:set>
                                  </p:childTnLst>
                                </p:cTn>
                              </p:par>
                              <p:par>
                                <p:cTn id="629" presetID="1" presetClass="entr" presetSubtype="0" fill="hold" grpId="0" nodeType="withEffect">
                                  <p:stCondLst>
                                    <p:cond delay="0"/>
                                  </p:stCondLst>
                                  <p:childTnLst>
                                    <p:set>
                                      <p:cBhvr>
                                        <p:cTn id="630" dur="1" fill="hold">
                                          <p:stCondLst>
                                            <p:cond delay="0"/>
                                          </p:stCondLst>
                                        </p:cTn>
                                        <p:tgtEl>
                                          <p:spTgt spid="224382"/>
                                        </p:tgtEl>
                                        <p:attrNameLst>
                                          <p:attrName>style.visibility</p:attrName>
                                        </p:attrNameLst>
                                      </p:cBhvr>
                                      <p:to>
                                        <p:strVal val="visible"/>
                                      </p:to>
                                    </p:set>
                                  </p:childTnLst>
                                </p:cTn>
                              </p:par>
                              <p:par>
                                <p:cTn id="631" presetID="1" presetClass="entr" presetSubtype="0" fill="hold" grpId="0" nodeType="withEffect">
                                  <p:stCondLst>
                                    <p:cond delay="0"/>
                                  </p:stCondLst>
                                  <p:childTnLst>
                                    <p:set>
                                      <p:cBhvr>
                                        <p:cTn id="632" dur="1" fill="hold">
                                          <p:stCondLst>
                                            <p:cond delay="0"/>
                                          </p:stCondLst>
                                        </p:cTn>
                                        <p:tgtEl>
                                          <p:spTgt spid="224383"/>
                                        </p:tgtEl>
                                        <p:attrNameLst>
                                          <p:attrName>style.visibility</p:attrName>
                                        </p:attrNameLst>
                                      </p:cBhvr>
                                      <p:to>
                                        <p:strVal val="visible"/>
                                      </p:to>
                                    </p:set>
                                  </p:childTnLst>
                                </p:cTn>
                              </p:par>
                              <p:par>
                                <p:cTn id="633" presetID="1" presetClass="entr" presetSubtype="0" fill="hold" grpId="0" nodeType="withEffect">
                                  <p:stCondLst>
                                    <p:cond delay="0"/>
                                  </p:stCondLst>
                                  <p:childTnLst>
                                    <p:set>
                                      <p:cBhvr>
                                        <p:cTn id="634" dur="1" fill="hold">
                                          <p:stCondLst>
                                            <p:cond delay="0"/>
                                          </p:stCondLst>
                                        </p:cTn>
                                        <p:tgtEl>
                                          <p:spTgt spid="224384"/>
                                        </p:tgtEl>
                                        <p:attrNameLst>
                                          <p:attrName>style.visibility</p:attrName>
                                        </p:attrNameLst>
                                      </p:cBhvr>
                                      <p:to>
                                        <p:strVal val="visible"/>
                                      </p:to>
                                    </p:set>
                                  </p:childTnLst>
                                </p:cTn>
                              </p:par>
                              <p:par>
                                <p:cTn id="635" presetID="1" presetClass="entr" presetSubtype="0" fill="hold" grpId="0" nodeType="withEffect">
                                  <p:stCondLst>
                                    <p:cond delay="0"/>
                                  </p:stCondLst>
                                  <p:childTnLst>
                                    <p:set>
                                      <p:cBhvr>
                                        <p:cTn id="636" dur="1" fill="hold">
                                          <p:stCondLst>
                                            <p:cond delay="0"/>
                                          </p:stCondLst>
                                        </p:cTn>
                                        <p:tgtEl>
                                          <p:spTgt spid="224385"/>
                                        </p:tgtEl>
                                        <p:attrNameLst>
                                          <p:attrName>style.visibility</p:attrName>
                                        </p:attrNameLst>
                                      </p:cBhvr>
                                      <p:to>
                                        <p:strVal val="visible"/>
                                      </p:to>
                                    </p:set>
                                  </p:childTnLst>
                                </p:cTn>
                              </p:par>
                              <p:par>
                                <p:cTn id="637" presetID="1" presetClass="entr" presetSubtype="0" fill="hold" grpId="0" nodeType="withEffect">
                                  <p:stCondLst>
                                    <p:cond delay="0"/>
                                  </p:stCondLst>
                                  <p:childTnLst>
                                    <p:set>
                                      <p:cBhvr>
                                        <p:cTn id="638" dur="1" fill="hold">
                                          <p:stCondLst>
                                            <p:cond delay="0"/>
                                          </p:stCondLst>
                                        </p:cTn>
                                        <p:tgtEl>
                                          <p:spTgt spid="224386"/>
                                        </p:tgtEl>
                                        <p:attrNameLst>
                                          <p:attrName>style.visibility</p:attrName>
                                        </p:attrNameLst>
                                      </p:cBhvr>
                                      <p:to>
                                        <p:strVal val="visible"/>
                                      </p:to>
                                    </p:set>
                                  </p:childTnLst>
                                </p:cTn>
                              </p:par>
                              <p:par>
                                <p:cTn id="639" presetID="1" presetClass="entr" presetSubtype="0" fill="hold" grpId="0" nodeType="withEffect">
                                  <p:stCondLst>
                                    <p:cond delay="0"/>
                                  </p:stCondLst>
                                  <p:childTnLst>
                                    <p:set>
                                      <p:cBhvr>
                                        <p:cTn id="640" dur="1" fill="hold">
                                          <p:stCondLst>
                                            <p:cond delay="0"/>
                                          </p:stCondLst>
                                        </p:cTn>
                                        <p:tgtEl>
                                          <p:spTgt spid="224387"/>
                                        </p:tgtEl>
                                        <p:attrNameLst>
                                          <p:attrName>style.visibility</p:attrName>
                                        </p:attrNameLst>
                                      </p:cBhvr>
                                      <p:to>
                                        <p:strVal val="visible"/>
                                      </p:to>
                                    </p:set>
                                  </p:childTnLst>
                                </p:cTn>
                              </p:par>
                              <p:par>
                                <p:cTn id="641" presetID="1" presetClass="entr" presetSubtype="0" fill="hold" grpId="0" nodeType="withEffect">
                                  <p:stCondLst>
                                    <p:cond delay="0"/>
                                  </p:stCondLst>
                                  <p:childTnLst>
                                    <p:set>
                                      <p:cBhvr>
                                        <p:cTn id="642" dur="1" fill="hold">
                                          <p:stCondLst>
                                            <p:cond delay="0"/>
                                          </p:stCondLst>
                                        </p:cTn>
                                        <p:tgtEl>
                                          <p:spTgt spid="224388"/>
                                        </p:tgtEl>
                                        <p:attrNameLst>
                                          <p:attrName>style.visibility</p:attrName>
                                        </p:attrNameLst>
                                      </p:cBhvr>
                                      <p:to>
                                        <p:strVal val="visible"/>
                                      </p:to>
                                    </p:set>
                                  </p:childTnLst>
                                </p:cTn>
                              </p:par>
                              <p:par>
                                <p:cTn id="643" presetID="1" presetClass="entr" presetSubtype="0" fill="hold" grpId="0" nodeType="withEffect">
                                  <p:stCondLst>
                                    <p:cond delay="0"/>
                                  </p:stCondLst>
                                  <p:childTnLst>
                                    <p:set>
                                      <p:cBhvr>
                                        <p:cTn id="644" dur="1" fill="hold">
                                          <p:stCondLst>
                                            <p:cond delay="0"/>
                                          </p:stCondLst>
                                        </p:cTn>
                                        <p:tgtEl>
                                          <p:spTgt spid="224389"/>
                                        </p:tgtEl>
                                        <p:attrNameLst>
                                          <p:attrName>style.visibility</p:attrName>
                                        </p:attrNameLst>
                                      </p:cBhvr>
                                      <p:to>
                                        <p:strVal val="visible"/>
                                      </p:to>
                                    </p:set>
                                  </p:childTnLst>
                                </p:cTn>
                              </p:par>
                              <p:par>
                                <p:cTn id="645" presetID="1" presetClass="entr" presetSubtype="0" fill="hold" grpId="0" nodeType="withEffect">
                                  <p:stCondLst>
                                    <p:cond delay="0"/>
                                  </p:stCondLst>
                                  <p:childTnLst>
                                    <p:set>
                                      <p:cBhvr>
                                        <p:cTn id="646" dur="1" fill="hold">
                                          <p:stCondLst>
                                            <p:cond delay="0"/>
                                          </p:stCondLst>
                                        </p:cTn>
                                        <p:tgtEl>
                                          <p:spTgt spid="224390"/>
                                        </p:tgtEl>
                                        <p:attrNameLst>
                                          <p:attrName>style.visibility</p:attrName>
                                        </p:attrNameLst>
                                      </p:cBhvr>
                                      <p:to>
                                        <p:strVal val="visible"/>
                                      </p:to>
                                    </p:set>
                                  </p:childTnLst>
                                </p:cTn>
                              </p:par>
                              <p:par>
                                <p:cTn id="647" presetID="1" presetClass="entr" presetSubtype="0" fill="hold" grpId="0" nodeType="withEffect">
                                  <p:stCondLst>
                                    <p:cond delay="0"/>
                                  </p:stCondLst>
                                  <p:childTnLst>
                                    <p:set>
                                      <p:cBhvr>
                                        <p:cTn id="648" dur="1" fill="hold">
                                          <p:stCondLst>
                                            <p:cond delay="0"/>
                                          </p:stCondLst>
                                        </p:cTn>
                                        <p:tgtEl>
                                          <p:spTgt spid="224391"/>
                                        </p:tgtEl>
                                        <p:attrNameLst>
                                          <p:attrName>style.visibility</p:attrName>
                                        </p:attrNameLst>
                                      </p:cBhvr>
                                      <p:to>
                                        <p:strVal val="visible"/>
                                      </p:to>
                                    </p:set>
                                  </p:childTnLst>
                                </p:cTn>
                              </p:par>
                              <p:par>
                                <p:cTn id="649" presetID="1" presetClass="entr" presetSubtype="0" fill="hold" grpId="0" nodeType="withEffect">
                                  <p:stCondLst>
                                    <p:cond delay="0"/>
                                  </p:stCondLst>
                                  <p:childTnLst>
                                    <p:set>
                                      <p:cBhvr>
                                        <p:cTn id="650" dur="1" fill="hold">
                                          <p:stCondLst>
                                            <p:cond delay="0"/>
                                          </p:stCondLst>
                                        </p:cTn>
                                        <p:tgtEl>
                                          <p:spTgt spid="224392"/>
                                        </p:tgtEl>
                                        <p:attrNameLst>
                                          <p:attrName>style.visibility</p:attrName>
                                        </p:attrNameLst>
                                      </p:cBhvr>
                                      <p:to>
                                        <p:strVal val="visible"/>
                                      </p:to>
                                    </p:set>
                                  </p:childTnLst>
                                </p:cTn>
                              </p:par>
                              <p:par>
                                <p:cTn id="651" presetID="1" presetClass="entr" presetSubtype="0" fill="hold" grpId="0" nodeType="withEffect">
                                  <p:stCondLst>
                                    <p:cond delay="0"/>
                                  </p:stCondLst>
                                  <p:childTnLst>
                                    <p:set>
                                      <p:cBhvr>
                                        <p:cTn id="652" dur="1" fill="hold">
                                          <p:stCondLst>
                                            <p:cond delay="0"/>
                                          </p:stCondLst>
                                        </p:cTn>
                                        <p:tgtEl>
                                          <p:spTgt spid="224393"/>
                                        </p:tgtEl>
                                        <p:attrNameLst>
                                          <p:attrName>style.visibility</p:attrName>
                                        </p:attrNameLst>
                                      </p:cBhvr>
                                      <p:to>
                                        <p:strVal val="visible"/>
                                      </p:to>
                                    </p:set>
                                  </p:childTnLst>
                                </p:cTn>
                              </p:par>
                              <p:par>
                                <p:cTn id="653" presetID="1" presetClass="entr" presetSubtype="0" fill="hold" grpId="0" nodeType="withEffect">
                                  <p:stCondLst>
                                    <p:cond delay="0"/>
                                  </p:stCondLst>
                                  <p:childTnLst>
                                    <p:set>
                                      <p:cBhvr>
                                        <p:cTn id="654" dur="1" fill="hold">
                                          <p:stCondLst>
                                            <p:cond delay="0"/>
                                          </p:stCondLst>
                                        </p:cTn>
                                        <p:tgtEl>
                                          <p:spTgt spid="224394"/>
                                        </p:tgtEl>
                                        <p:attrNameLst>
                                          <p:attrName>style.visibility</p:attrName>
                                        </p:attrNameLst>
                                      </p:cBhvr>
                                      <p:to>
                                        <p:strVal val="visible"/>
                                      </p:to>
                                    </p:set>
                                  </p:childTnLst>
                                </p:cTn>
                              </p:par>
                              <p:par>
                                <p:cTn id="655" presetID="1" presetClass="entr" presetSubtype="0" fill="hold" grpId="0" nodeType="withEffect">
                                  <p:stCondLst>
                                    <p:cond delay="0"/>
                                  </p:stCondLst>
                                  <p:childTnLst>
                                    <p:set>
                                      <p:cBhvr>
                                        <p:cTn id="656" dur="1" fill="hold">
                                          <p:stCondLst>
                                            <p:cond delay="0"/>
                                          </p:stCondLst>
                                        </p:cTn>
                                        <p:tgtEl>
                                          <p:spTgt spid="224395"/>
                                        </p:tgtEl>
                                        <p:attrNameLst>
                                          <p:attrName>style.visibility</p:attrName>
                                        </p:attrNameLst>
                                      </p:cBhvr>
                                      <p:to>
                                        <p:strVal val="visible"/>
                                      </p:to>
                                    </p:set>
                                  </p:childTnLst>
                                </p:cTn>
                              </p:par>
                              <p:par>
                                <p:cTn id="657" presetID="1" presetClass="entr" presetSubtype="0" fill="hold" grpId="0" nodeType="withEffect">
                                  <p:stCondLst>
                                    <p:cond delay="0"/>
                                  </p:stCondLst>
                                  <p:childTnLst>
                                    <p:set>
                                      <p:cBhvr>
                                        <p:cTn id="658" dur="1" fill="hold">
                                          <p:stCondLst>
                                            <p:cond delay="0"/>
                                          </p:stCondLst>
                                        </p:cTn>
                                        <p:tgtEl>
                                          <p:spTgt spid="224396"/>
                                        </p:tgtEl>
                                        <p:attrNameLst>
                                          <p:attrName>style.visibility</p:attrName>
                                        </p:attrNameLst>
                                      </p:cBhvr>
                                      <p:to>
                                        <p:strVal val="visible"/>
                                      </p:to>
                                    </p:set>
                                  </p:childTnLst>
                                </p:cTn>
                              </p:par>
                              <p:par>
                                <p:cTn id="659" presetID="1" presetClass="entr" presetSubtype="0" fill="hold" grpId="0" nodeType="withEffect">
                                  <p:stCondLst>
                                    <p:cond delay="0"/>
                                  </p:stCondLst>
                                  <p:childTnLst>
                                    <p:set>
                                      <p:cBhvr>
                                        <p:cTn id="660" dur="1" fill="hold">
                                          <p:stCondLst>
                                            <p:cond delay="0"/>
                                          </p:stCondLst>
                                        </p:cTn>
                                        <p:tgtEl>
                                          <p:spTgt spid="224397"/>
                                        </p:tgtEl>
                                        <p:attrNameLst>
                                          <p:attrName>style.visibility</p:attrName>
                                        </p:attrNameLst>
                                      </p:cBhvr>
                                      <p:to>
                                        <p:strVal val="visible"/>
                                      </p:to>
                                    </p:set>
                                  </p:childTnLst>
                                </p:cTn>
                              </p:par>
                              <p:par>
                                <p:cTn id="661" presetID="1" presetClass="entr" presetSubtype="0" fill="hold" grpId="0" nodeType="withEffect">
                                  <p:stCondLst>
                                    <p:cond delay="0"/>
                                  </p:stCondLst>
                                  <p:childTnLst>
                                    <p:set>
                                      <p:cBhvr>
                                        <p:cTn id="662" dur="1" fill="hold">
                                          <p:stCondLst>
                                            <p:cond delay="0"/>
                                          </p:stCondLst>
                                        </p:cTn>
                                        <p:tgtEl>
                                          <p:spTgt spid="224398"/>
                                        </p:tgtEl>
                                        <p:attrNameLst>
                                          <p:attrName>style.visibility</p:attrName>
                                        </p:attrNameLst>
                                      </p:cBhvr>
                                      <p:to>
                                        <p:strVal val="visible"/>
                                      </p:to>
                                    </p:set>
                                  </p:childTnLst>
                                </p:cTn>
                              </p:par>
                              <p:par>
                                <p:cTn id="663" presetID="1" presetClass="entr" presetSubtype="0" fill="hold" grpId="0" nodeType="withEffect">
                                  <p:stCondLst>
                                    <p:cond delay="0"/>
                                  </p:stCondLst>
                                  <p:childTnLst>
                                    <p:set>
                                      <p:cBhvr>
                                        <p:cTn id="664" dur="1" fill="hold">
                                          <p:stCondLst>
                                            <p:cond delay="0"/>
                                          </p:stCondLst>
                                        </p:cTn>
                                        <p:tgtEl>
                                          <p:spTgt spid="224399"/>
                                        </p:tgtEl>
                                        <p:attrNameLst>
                                          <p:attrName>style.visibility</p:attrName>
                                        </p:attrNameLst>
                                      </p:cBhvr>
                                      <p:to>
                                        <p:strVal val="visible"/>
                                      </p:to>
                                    </p:set>
                                  </p:childTnLst>
                                </p:cTn>
                              </p:par>
                              <p:par>
                                <p:cTn id="665" presetID="1" presetClass="entr" presetSubtype="0" fill="hold" grpId="0" nodeType="withEffect">
                                  <p:stCondLst>
                                    <p:cond delay="0"/>
                                  </p:stCondLst>
                                  <p:childTnLst>
                                    <p:set>
                                      <p:cBhvr>
                                        <p:cTn id="666" dur="1" fill="hold">
                                          <p:stCondLst>
                                            <p:cond delay="0"/>
                                          </p:stCondLst>
                                        </p:cTn>
                                        <p:tgtEl>
                                          <p:spTgt spid="224400"/>
                                        </p:tgtEl>
                                        <p:attrNameLst>
                                          <p:attrName>style.visibility</p:attrName>
                                        </p:attrNameLst>
                                      </p:cBhvr>
                                      <p:to>
                                        <p:strVal val="visible"/>
                                      </p:to>
                                    </p:set>
                                  </p:childTnLst>
                                </p:cTn>
                              </p:par>
                              <p:par>
                                <p:cTn id="667" presetID="1" presetClass="entr" presetSubtype="0" fill="hold" grpId="0" nodeType="withEffect">
                                  <p:stCondLst>
                                    <p:cond delay="0"/>
                                  </p:stCondLst>
                                  <p:childTnLst>
                                    <p:set>
                                      <p:cBhvr>
                                        <p:cTn id="668" dur="1" fill="hold">
                                          <p:stCondLst>
                                            <p:cond delay="0"/>
                                          </p:stCondLst>
                                        </p:cTn>
                                        <p:tgtEl>
                                          <p:spTgt spid="224401"/>
                                        </p:tgtEl>
                                        <p:attrNameLst>
                                          <p:attrName>style.visibility</p:attrName>
                                        </p:attrNameLst>
                                      </p:cBhvr>
                                      <p:to>
                                        <p:strVal val="visible"/>
                                      </p:to>
                                    </p:set>
                                  </p:childTnLst>
                                </p:cTn>
                              </p:par>
                              <p:par>
                                <p:cTn id="669" presetID="1" presetClass="entr" presetSubtype="0" fill="hold" grpId="0" nodeType="withEffect">
                                  <p:stCondLst>
                                    <p:cond delay="0"/>
                                  </p:stCondLst>
                                  <p:childTnLst>
                                    <p:set>
                                      <p:cBhvr>
                                        <p:cTn id="670" dur="1" fill="hold">
                                          <p:stCondLst>
                                            <p:cond delay="0"/>
                                          </p:stCondLst>
                                        </p:cTn>
                                        <p:tgtEl>
                                          <p:spTgt spid="224402"/>
                                        </p:tgtEl>
                                        <p:attrNameLst>
                                          <p:attrName>style.visibility</p:attrName>
                                        </p:attrNameLst>
                                      </p:cBhvr>
                                      <p:to>
                                        <p:strVal val="visible"/>
                                      </p:to>
                                    </p:set>
                                  </p:childTnLst>
                                </p:cTn>
                              </p:par>
                              <p:par>
                                <p:cTn id="671" presetID="1" presetClass="entr" presetSubtype="0" fill="hold" grpId="0" nodeType="withEffect">
                                  <p:stCondLst>
                                    <p:cond delay="0"/>
                                  </p:stCondLst>
                                  <p:childTnLst>
                                    <p:set>
                                      <p:cBhvr>
                                        <p:cTn id="672" dur="1" fill="hold">
                                          <p:stCondLst>
                                            <p:cond delay="0"/>
                                          </p:stCondLst>
                                        </p:cTn>
                                        <p:tgtEl>
                                          <p:spTgt spid="224403"/>
                                        </p:tgtEl>
                                        <p:attrNameLst>
                                          <p:attrName>style.visibility</p:attrName>
                                        </p:attrNameLst>
                                      </p:cBhvr>
                                      <p:to>
                                        <p:strVal val="visible"/>
                                      </p:to>
                                    </p:set>
                                  </p:childTnLst>
                                </p:cTn>
                              </p:par>
                              <p:par>
                                <p:cTn id="673" presetID="1" presetClass="entr" presetSubtype="0" fill="hold" grpId="0" nodeType="withEffect">
                                  <p:stCondLst>
                                    <p:cond delay="0"/>
                                  </p:stCondLst>
                                  <p:childTnLst>
                                    <p:set>
                                      <p:cBhvr>
                                        <p:cTn id="674" dur="1" fill="hold">
                                          <p:stCondLst>
                                            <p:cond delay="0"/>
                                          </p:stCondLst>
                                        </p:cTn>
                                        <p:tgtEl>
                                          <p:spTgt spid="224404"/>
                                        </p:tgtEl>
                                        <p:attrNameLst>
                                          <p:attrName>style.visibility</p:attrName>
                                        </p:attrNameLst>
                                      </p:cBhvr>
                                      <p:to>
                                        <p:strVal val="visible"/>
                                      </p:to>
                                    </p:set>
                                  </p:childTnLst>
                                </p:cTn>
                              </p:par>
                              <p:par>
                                <p:cTn id="675" presetID="1" presetClass="entr" presetSubtype="0" fill="hold" grpId="0" nodeType="withEffect">
                                  <p:stCondLst>
                                    <p:cond delay="0"/>
                                  </p:stCondLst>
                                  <p:childTnLst>
                                    <p:set>
                                      <p:cBhvr>
                                        <p:cTn id="676" dur="1" fill="hold">
                                          <p:stCondLst>
                                            <p:cond delay="0"/>
                                          </p:stCondLst>
                                        </p:cTn>
                                        <p:tgtEl>
                                          <p:spTgt spid="224405"/>
                                        </p:tgtEl>
                                        <p:attrNameLst>
                                          <p:attrName>style.visibility</p:attrName>
                                        </p:attrNameLst>
                                      </p:cBhvr>
                                      <p:to>
                                        <p:strVal val="visible"/>
                                      </p:to>
                                    </p:set>
                                  </p:childTnLst>
                                </p:cTn>
                              </p:par>
                              <p:par>
                                <p:cTn id="677" presetID="1" presetClass="entr" presetSubtype="0" fill="hold" grpId="0" nodeType="withEffect">
                                  <p:stCondLst>
                                    <p:cond delay="0"/>
                                  </p:stCondLst>
                                  <p:childTnLst>
                                    <p:set>
                                      <p:cBhvr>
                                        <p:cTn id="678" dur="1" fill="hold">
                                          <p:stCondLst>
                                            <p:cond delay="0"/>
                                          </p:stCondLst>
                                        </p:cTn>
                                        <p:tgtEl>
                                          <p:spTgt spid="224406"/>
                                        </p:tgtEl>
                                        <p:attrNameLst>
                                          <p:attrName>style.visibility</p:attrName>
                                        </p:attrNameLst>
                                      </p:cBhvr>
                                      <p:to>
                                        <p:strVal val="visible"/>
                                      </p:to>
                                    </p:set>
                                  </p:childTnLst>
                                </p:cTn>
                              </p:par>
                              <p:par>
                                <p:cTn id="679" presetID="1" presetClass="entr" presetSubtype="0" fill="hold" grpId="0" nodeType="withEffect">
                                  <p:stCondLst>
                                    <p:cond delay="0"/>
                                  </p:stCondLst>
                                  <p:childTnLst>
                                    <p:set>
                                      <p:cBhvr>
                                        <p:cTn id="680" dur="1" fill="hold">
                                          <p:stCondLst>
                                            <p:cond delay="0"/>
                                          </p:stCondLst>
                                        </p:cTn>
                                        <p:tgtEl>
                                          <p:spTgt spid="224407"/>
                                        </p:tgtEl>
                                        <p:attrNameLst>
                                          <p:attrName>style.visibility</p:attrName>
                                        </p:attrNameLst>
                                      </p:cBhvr>
                                      <p:to>
                                        <p:strVal val="visible"/>
                                      </p:to>
                                    </p:set>
                                  </p:childTnLst>
                                </p:cTn>
                              </p:par>
                              <p:par>
                                <p:cTn id="681" presetID="1" presetClass="entr" presetSubtype="0" fill="hold" grpId="0" nodeType="withEffect">
                                  <p:stCondLst>
                                    <p:cond delay="0"/>
                                  </p:stCondLst>
                                  <p:childTnLst>
                                    <p:set>
                                      <p:cBhvr>
                                        <p:cTn id="682" dur="1" fill="hold">
                                          <p:stCondLst>
                                            <p:cond delay="0"/>
                                          </p:stCondLst>
                                        </p:cTn>
                                        <p:tgtEl>
                                          <p:spTgt spid="224408"/>
                                        </p:tgtEl>
                                        <p:attrNameLst>
                                          <p:attrName>style.visibility</p:attrName>
                                        </p:attrNameLst>
                                      </p:cBhvr>
                                      <p:to>
                                        <p:strVal val="visible"/>
                                      </p:to>
                                    </p:set>
                                  </p:childTnLst>
                                </p:cTn>
                              </p:par>
                              <p:par>
                                <p:cTn id="683" presetID="1" presetClass="entr" presetSubtype="0" fill="hold" grpId="0" nodeType="withEffect">
                                  <p:stCondLst>
                                    <p:cond delay="0"/>
                                  </p:stCondLst>
                                  <p:childTnLst>
                                    <p:set>
                                      <p:cBhvr>
                                        <p:cTn id="684" dur="1" fill="hold">
                                          <p:stCondLst>
                                            <p:cond delay="0"/>
                                          </p:stCondLst>
                                        </p:cTn>
                                        <p:tgtEl>
                                          <p:spTgt spid="224409"/>
                                        </p:tgtEl>
                                        <p:attrNameLst>
                                          <p:attrName>style.visibility</p:attrName>
                                        </p:attrNameLst>
                                      </p:cBhvr>
                                      <p:to>
                                        <p:strVal val="visible"/>
                                      </p:to>
                                    </p:set>
                                  </p:childTnLst>
                                </p:cTn>
                              </p:par>
                              <p:par>
                                <p:cTn id="685" presetID="1" presetClass="entr" presetSubtype="0" fill="hold" grpId="0" nodeType="withEffect">
                                  <p:stCondLst>
                                    <p:cond delay="0"/>
                                  </p:stCondLst>
                                  <p:childTnLst>
                                    <p:set>
                                      <p:cBhvr>
                                        <p:cTn id="686" dur="1" fill="hold">
                                          <p:stCondLst>
                                            <p:cond delay="0"/>
                                          </p:stCondLst>
                                        </p:cTn>
                                        <p:tgtEl>
                                          <p:spTgt spid="224410"/>
                                        </p:tgtEl>
                                        <p:attrNameLst>
                                          <p:attrName>style.visibility</p:attrName>
                                        </p:attrNameLst>
                                      </p:cBhvr>
                                      <p:to>
                                        <p:strVal val="visible"/>
                                      </p:to>
                                    </p:set>
                                  </p:childTnLst>
                                </p:cTn>
                              </p:par>
                              <p:par>
                                <p:cTn id="687" presetID="1" presetClass="entr" presetSubtype="0" fill="hold" grpId="0" nodeType="withEffect">
                                  <p:stCondLst>
                                    <p:cond delay="0"/>
                                  </p:stCondLst>
                                  <p:childTnLst>
                                    <p:set>
                                      <p:cBhvr>
                                        <p:cTn id="688" dur="1" fill="hold">
                                          <p:stCondLst>
                                            <p:cond delay="0"/>
                                          </p:stCondLst>
                                        </p:cTn>
                                        <p:tgtEl>
                                          <p:spTgt spid="224411"/>
                                        </p:tgtEl>
                                        <p:attrNameLst>
                                          <p:attrName>style.visibility</p:attrName>
                                        </p:attrNameLst>
                                      </p:cBhvr>
                                      <p:to>
                                        <p:strVal val="visible"/>
                                      </p:to>
                                    </p:set>
                                  </p:childTnLst>
                                </p:cTn>
                              </p:par>
                              <p:par>
                                <p:cTn id="689" presetID="1" presetClass="entr" presetSubtype="0" fill="hold" grpId="0" nodeType="withEffect">
                                  <p:stCondLst>
                                    <p:cond delay="0"/>
                                  </p:stCondLst>
                                  <p:childTnLst>
                                    <p:set>
                                      <p:cBhvr>
                                        <p:cTn id="690" dur="1" fill="hold">
                                          <p:stCondLst>
                                            <p:cond delay="0"/>
                                          </p:stCondLst>
                                        </p:cTn>
                                        <p:tgtEl>
                                          <p:spTgt spid="224412"/>
                                        </p:tgtEl>
                                        <p:attrNameLst>
                                          <p:attrName>style.visibility</p:attrName>
                                        </p:attrNameLst>
                                      </p:cBhvr>
                                      <p:to>
                                        <p:strVal val="visible"/>
                                      </p:to>
                                    </p:set>
                                  </p:childTnLst>
                                </p:cTn>
                              </p:par>
                              <p:par>
                                <p:cTn id="691" presetID="1" presetClass="entr" presetSubtype="0" fill="hold" grpId="0" nodeType="withEffect">
                                  <p:stCondLst>
                                    <p:cond delay="0"/>
                                  </p:stCondLst>
                                  <p:childTnLst>
                                    <p:set>
                                      <p:cBhvr>
                                        <p:cTn id="692" dur="1" fill="hold">
                                          <p:stCondLst>
                                            <p:cond delay="0"/>
                                          </p:stCondLst>
                                        </p:cTn>
                                        <p:tgtEl>
                                          <p:spTgt spid="224413"/>
                                        </p:tgtEl>
                                        <p:attrNameLst>
                                          <p:attrName>style.visibility</p:attrName>
                                        </p:attrNameLst>
                                      </p:cBhvr>
                                      <p:to>
                                        <p:strVal val="visible"/>
                                      </p:to>
                                    </p:set>
                                  </p:childTnLst>
                                </p:cTn>
                              </p:par>
                              <p:par>
                                <p:cTn id="693" presetID="1" presetClass="entr" presetSubtype="0" fill="hold" grpId="0" nodeType="withEffect">
                                  <p:stCondLst>
                                    <p:cond delay="0"/>
                                  </p:stCondLst>
                                  <p:childTnLst>
                                    <p:set>
                                      <p:cBhvr>
                                        <p:cTn id="694" dur="1" fill="hold">
                                          <p:stCondLst>
                                            <p:cond delay="0"/>
                                          </p:stCondLst>
                                        </p:cTn>
                                        <p:tgtEl>
                                          <p:spTgt spid="224414"/>
                                        </p:tgtEl>
                                        <p:attrNameLst>
                                          <p:attrName>style.visibility</p:attrName>
                                        </p:attrNameLst>
                                      </p:cBhvr>
                                      <p:to>
                                        <p:strVal val="visible"/>
                                      </p:to>
                                    </p:set>
                                  </p:childTnLst>
                                </p:cTn>
                              </p:par>
                              <p:par>
                                <p:cTn id="695" presetID="1" presetClass="entr" presetSubtype="0" fill="hold" grpId="0" nodeType="withEffect">
                                  <p:stCondLst>
                                    <p:cond delay="0"/>
                                  </p:stCondLst>
                                  <p:childTnLst>
                                    <p:set>
                                      <p:cBhvr>
                                        <p:cTn id="696" dur="1" fill="hold">
                                          <p:stCondLst>
                                            <p:cond delay="0"/>
                                          </p:stCondLst>
                                        </p:cTn>
                                        <p:tgtEl>
                                          <p:spTgt spid="224415"/>
                                        </p:tgtEl>
                                        <p:attrNameLst>
                                          <p:attrName>style.visibility</p:attrName>
                                        </p:attrNameLst>
                                      </p:cBhvr>
                                      <p:to>
                                        <p:strVal val="visible"/>
                                      </p:to>
                                    </p:set>
                                  </p:childTnLst>
                                </p:cTn>
                              </p:par>
                              <p:par>
                                <p:cTn id="697" presetID="1" presetClass="entr" presetSubtype="0" fill="hold" grpId="0" nodeType="withEffect">
                                  <p:stCondLst>
                                    <p:cond delay="0"/>
                                  </p:stCondLst>
                                  <p:childTnLst>
                                    <p:set>
                                      <p:cBhvr>
                                        <p:cTn id="698" dur="1" fill="hold">
                                          <p:stCondLst>
                                            <p:cond delay="0"/>
                                          </p:stCondLst>
                                        </p:cTn>
                                        <p:tgtEl>
                                          <p:spTgt spid="224416"/>
                                        </p:tgtEl>
                                        <p:attrNameLst>
                                          <p:attrName>style.visibility</p:attrName>
                                        </p:attrNameLst>
                                      </p:cBhvr>
                                      <p:to>
                                        <p:strVal val="visible"/>
                                      </p:to>
                                    </p:set>
                                  </p:childTnLst>
                                </p:cTn>
                              </p:par>
                              <p:par>
                                <p:cTn id="699" presetID="1" presetClass="entr" presetSubtype="0" fill="hold" grpId="0" nodeType="withEffect">
                                  <p:stCondLst>
                                    <p:cond delay="0"/>
                                  </p:stCondLst>
                                  <p:childTnLst>
                                    <p:set>
                                      <p:cBhvr>
                                        <p:cTn id="700" dur="1" fill="hold">
                                          <p:stCondLst>
                                            <p:cond delay="0"/>
                                          </p:stCondLst>
                                        </p:cTn>
                                        <p:tgtEl>
                                          <p:spTgt spid="224417"/>
                                        </p:tgtEl>
                                        <p:attrNameLst>
                                          <p:attrName>style.visibility</p:attrName>
                                        </p:attrNameLst>
                                      </p:cBhvr>
                                      <p:to>
                                        <p:strVal val="visible"/>
                                      </p:to>
                                    </p:set>
                                  </p:childTnLst>
                                </p:cTn>
                              </p:par>
                              <p:par>
                                <p:cTn id="701" presetID="1" presetClass="entr" presetSubtype="0" fill="hold" grpId="0" nodeType="withEffect">
                                  <p:stCondLst>
                                    <p:cond delay="0"/>
                                  </p:stCondLst>
                                  <p:childTnLst>
                                    <p:set>
                                      <p:cBhvr>
                                        <p:cTn id="702" dur="1" fill="hold">
                                          <p:stCondLst>
                                            <p:cond delay="0"/>
                                          </p:stCondLst>
                                        </p:cTn>
                                        <p:tgtEl>
                                          <p:spTgt spid="224418"/>
                                        </p:tgtEl>
                                        <p:attrNameLst>
                                          <p:attrName>style.visibility</p:attrName>
                                        </p:attrNameLst>
                                      </p:cBhvr>
                                      <p:to>
                                        <p:strVal val="visible"/>
                                      </p:to>
                                    </p:set>
                                  </p:childTnLst>
                                </p:cTn>
                              </p:par>
                              <p:par>
                                <p:cTn id="703" presetID="1" presetClass="entr" presetSubtype="0" fill="hold" grpId="0" nodeType="withEffect">
                                  <p:stCondLst>
                                    <p:cond delay="0"/>
                                  </p:stCondLst>
                                  <p:childTnLst>
                                    <p:set>
                                      <p:cBhvr>
                                        <p:cTn id="704" dur="1" fill="hold">
                                          <p:stCondLst>
                                            <p:cond delay="0"/>
                                          </p:stCondLst>
                                        </p:cTn>
                                        <p:tgtEl>
                                          <p:spTgt spid="224419"/>
                                        </p:tgtEl>
                                        <p:attrNameLst>
                                          <p:attrName>style.visibility</p:attrName>
                                        </p:attrNameLst>
                                      </p:cBhvr>
                                      <p:to>
                                        <p:strVal val="visible"/>
                                      </p:to>
                                    </p:set>
                                  </p:childTnLst>
                                </p:cTn>
                              </p:par>
                              <p:par>
                                <p:cTn id="705" presetID="1" presetClass="entr" presetSubtype="0" fill="hold" grpId="0" nodeType="withEffect">
                                  <p:stCondLst>
                                    <p:cond delay="0"/>
                                  </p:stCondLst>
                                  <p:childTnLst>
                                    <p:set>
                                      <p:cBhvr>
                                        <p:cTn id="706" dur="1" fill="hold">
                                          <p:stCondLst>
                                            <p:cond delay="0"/>
                                          </p:stCondLst>
                                        </p:cTn>
                                        <p:tgtEl>
                                          <p:spTgt spid="224420"/>
                                        </p:tgtEl>
                                        <p:attrNameLst>
                                          <p:attrName>style.visibility</p:attrName>
                                        </p:attrNameLst>
                                      </p:cBhvr>
                                      <p:to>
                                        <p:strVal val="visible"/>
                                      </p:to>
                                    </p:set>
                                  </p:childTnLst>
                                </p:cTn>
                              </p:par>
                              <p:par>
                                <p:cTn id="707" presetID="1" presetClass="entr" presetSubtype="0" fill="hold" grpId="0" nodeType="withEffect">
                                  <p:stCondLst>
                                    <p:cond delay="0"/>
                                  </p:stCondLst>
                                  <p:childTnLst>
                                    <p:set>
                                      <p:cBhvr>
                                        <p:cTn id="708" dur="1" fill="hold">
                                          <p:stCondLst>
                                            <p:cond delay="0"/>
                                          </p:stCondLst>
                                        </p:cTn>
                                        <p:tgtEl>
                                          <p:spTgt spid="224421"/>
                                        </p:tgtEl>
                                        <p:attrNameLst>
                                          <p:attrName>style.visibility</p:attrName>
                                        </p:attrNameLst>
                                      </p:cBhvr>
                                      <p:to>
                                        <p:strVal val="visible"/>
                                      </p:to>
                                    </p:set>
                                  </p:childTnLst>
                                </p:cTn>
                              </p:par>
                              <p:par>
                                <p:cTn id="709" presetID="1" presetClass="entr" presetSubtype="0" fill="hold" grpId="0" nodeType="withEffect">
                                  <p:stCondLst>
                                    <p:cond delay="0"/>
                                  </p:stCondLst>
                                  <p:childTnLst>
                                    <p:set>
                                      <p:cBhvr>
                                        <p:cTn id="710" dur="1" fill="hold">
                                          <p:stCondLst>
                                            <p:cond delay="0"/>
                                          </p:stCondLst>
                                        </p:cTn>
                                        <p:tgtEl>
                                          <p:spTgt spid="224422"/>
                                        </p:tgtEl>
                                        <p:attrNameLst>
                                          <p:attrName>style.visibility</p:attrName>
                                        </p:attrNameLst>
                                      </p:cBhvr>
                                      <p:to>
                                        <p:strVal val="visible"/>
                                      </p:to>
                                    </p:set>
                                  </p:childTnLst>
                                </p:cTn>
                              </p:par>
                              <p:par>
                                <p:cTn id="711" presetID="1" presetClass="entr" presetSubtype="0" fill="hold" grpId="0" nodeType="withEffect">
                                  <p:stCondLst>
                                    <p:cond delay="0"/>
                                  </p:stCondLst>
                                  <p:childTnLst>
                                    <p:set>
                                      <p:cBhvr>
                                        <p:cTn id="712" dur="1" fill="hold">
                                          <p:stCondLst>
                                            <p:cond delay="0"/>
                                          </p:stCondLst>
                                        </p:cTn>
                                        <p:tgtEl>
                                          <p:spTgt spid="224423"/>
                                        </p:tgtEl>
                                        <p:attrNameLst>
                                          <p:attrName>style.visibility</p:attrName>
                                        </p:attrNameLst>
                                      </p:cBhvr>
                                      <p:to>
                                        <p:strVal val="visible"/>
                                      </p:to>
                                    </p:set>
                                  </p:childTnLst>
                                </p:cTn>
                              </p:par>
                              <p:par>
                                <p:cTn id="713" presetID="1" presetClass="entr" presetSubtype="0" fill="hold" grpId="0" nodeType="withEffect">
                                  <p:stCondLst>
                                    <p:cond delay="0"/>
                                  </p:stCondLst>
                                  <p:childTnLst>
                                    <p:set>
                                      <p:cBhvr>
                                        <p:cTn id="714" dur="1" fill="hold">
                                          <p:stCondLst>
                                            <p:cond delay="0"/>
                                          </p:stCondLst>
                                        </p:cTn>
                                        <p:tgtEl>
                                          <p:spTgt spid="224424"/>
                                        </p:tgtEl>
                                        <p:attrNameLst>
                                          <p:attrName>style.visibility</p:attrName>
                                        </p:attrNameLst>
                                      </p:cBhvr>
                                      <p:to>
                                        <p:strVal val="visible"/>
                                      </p:to>
                                    </p:set>
                                  </p:childTnLst>
                                </p:cTn>
                              </p:par>
                              <p:par>
                                <p:cTn id="715" presetID="1" presetClass="entr" presetSubtype="0" fill="hold" grpId="0" nodeType="withEffect">
                                  <p:stCondLst>
                                    <p:cond delay="0"/>
                                  </p:stCondLst>
                                  <p:childTnLst>
                                    <p:set>
                                      <p:cBhvr>
                                        <p:cTn id="716" dur="1" fill="hold">
                                          <p:stCondLst>
                                            <p:cond delay="0"/>
                                          </p:stCondLst>
                                        </p:cTn>
                                        <p:tgtEl>
                                          <p:spTgt spid="224425"/>
                                        </p:tgtEl>
                                        <p:attrNameLst>
                                          <p:attrName>style.visibility</p:attrName>
                                        </p:attrNameLst>
                                      </p:cBhvr>
                                      <p:to>
                                        <p:strVal val="visible"/>
                                      </p:to>
                                    </p:set>
                                  </p:childTnLst>
                                </p:cTn>
                              </p:par>
                              <p:par>
                                <p:cTn id="717" presetID="1" presetClass="entr" presetSubtype="0" fill="hold" grpId="0" nodeType="withEffect">
                                  <p:stCondLst>
                                    <p:cond delay="0"/>
                                  </p:stCondLst>
                                  <p:childTnLst>
                                    <p:set>
                                      <p:cBhvr>
                                        <p:cTn id="718" dur="1" fill="hold">
                                          <p:stCondLst>
                                            <p:cond delay="0"/>
                                          </p:stCondLst>
                                        </p:cTn>
                                        <p:tgtEl>
                                          <p:spTgt spid="224426"/>
                                        </p:tgtEl>
                                        <p:attrNameLst>
                                          <p:attrName>style.visibility</p:attrName>
                                        </p:attrNameLst>
                                      </p:cBhvr>
                                      <p:to>
                                        <p:strVal val="visible"/>
                                      </p:to>
                                    </p:set>
                                  </p:childTnLst>
                                </p:cTn>
                              </p:par>
                              <p:par>
                                <p:cTn id="719" presetID="1" presetClass="entr" presetSubtype="0" fill="hold" grpId="0" nodeType="withEffect">
                                  <p:stCondLst>
                                    <p:cond delay="0"/>
                                  </p:stCondLst>
                                  <p:childTnLst>
                                    <p:set>
                                      <p:cBhvr>
                                        <p:cTn id="720" dur="1" fill="hold">
                                          <p:stCondLst>
                                            <p:cond delay="0"/>
                                          </p:stCondLst>
                                        </p:cTn>
                                        <p:tgtEl>
                                          <p:spTgt spid="224427"/>
                                        </p:tgtEl>
                                        <p:attrNameLst>
                                          <p:attrName>style.visibility</p:attrName>
                                        </p:attrNameLst>
                                      </p:cBhvr>
                                      <p:to>
                                        <p:strVal val="visible"/>
                                      </p:to>
                                    </p:set>
                                  </p:childTnLst>
                                </p:cTn>
                              </p:par>
                              <p:par>
                                <p:cTn id="721" presetID="1" presetClass="entr" presetSubtype="0" fill="hold" grpId="0" nodeType="withEffect">
                                  <p:stCondLst>
                                    <p:cond delay="0"/>
                                  </p:stCondLst>
                                  <p:childTnLst>
                                    <p:set>
                                      <p:cBhvr>
                                        <p:cTn id="722" dur="1" fill="hold">
                                          <p:stCondLst>
                                            <p:cond delay="0"/>
                                          </p:stCondLst>
                                        </p:cTn>
                                        <p:tgtEl>
                                          <p:spTgt spid="224428"/>
                                        </p:tgtEl>
                                        <p:attrNameLst>
                                          <p:attrName>style.visibility</p:attrName>
                                        </p:attrNameLst>
                                      </p:cBhvr>
                                      <p:to>
                                        <p:strVal val="visible"/>
                                      </p:to>
                                    </p:set>
                                  </p:childTnLst>
                                </p:cTn>
                              </p:par>
                              <p:par>
                                <p:cTn id="723" presetID="1" presetClass="entr" presetSubtype="0" fill="hold" grpId="0" nodeType="withEffect">
                                  <p:stCondLst>
                                    <p:cond delay="0"/>
                                  </p:stCondLst>
                                  <p:childTnLst>
                                    <p:set>
                                      <p:cBhvr>
                                        <p:cTn id="724" dur="1" fill="hold">
                                          <p:stCondLst>
                                            <p:cond delay="0"/>
                                          </p:stCondLst>
                                        </p:cTn>
                                        <p:tgtEl>
                                          <p:spTgt spid="224429"/>
                                        </p:tgtEl>
                                        <p:attrNameLst>
                                          <p:attrName>style.visibility</p:attrName>
                                        </p:attrNameLst>
                                      </p:cBhvr>
                                      <p:to>
                                        <p:strVal val="visible"/>
                                      </p:to>
                                    </p:set>
                                  </p:childTnLst>
                                </p:cTn>
                              </p:par>
                              <p:par>
                                <p:cTn id="725" presetID="1" presetClass="entr" presetSubtype="0" fill="hold" grpId="0" nodeType="withEffect">
                                  <p:stCondLst>
                                    <p:cond delay="0"/>
                                  </p:stCondLst>
                                  <p:childTnLst>
                                    <p:set>
                                      <p:cBhvr>
                                        <p:cTn id="726" dur="1" fill="hold">
                                          <p:stCondLst>
                                            <p:cond delay="0"/>
                                          </p:stCondLst>
                                        </p:cTn>
                                        <p:tgtEl>
                                          <p:spTgt spid="224430"/>
                                        </p:tgtEl>
                                        <p:attrNameLst>
                                          <p:attrName>style.visibility</p:attrName>
                                        </p:attrNameLst>
                                      </p:cBhvr>
                                      <p:to>
                                        <p:strVal val="visible"/>
                                      </p:to>
                                    </p:set>
                                  </p:childTnLst>
                                </p:cTn>
                              </p:par>
                              <p:par>
                                <p:cTn id="727" presetID="1" presetClass="entr" presetSubtype="0" fill="hold" grpId="0" nodeType="withEffect">
                                  <p:stCondLst>
                                    <p:cond delay="0"/>
                                  </p:stCondLst>
                                  <p:childTnLst>
                                    <p:set>
                                      <p:cBhvr>
                                        <p:cTn id="728" dur="1" fill="hold">
                                          <p:stCondLst>
                                            <p:cond delay="0"/>
                                          </p:stCondLst>
                                        </p:cTn>
                                        <p:tgtEl>
                                          <p:spTgt spid="224431"/>
                                        </p:tgtEl>
                                        <p:attrNameLst>
                                          <p:attrName>style.visibility</p:attrName>
                                        </p:attrNameLst>
                                      </p:cBhvr>
                                      <p:to>
                                        <p:strVal val="visible"/>
                                      </p:to>
                                    </p:set>
                                  </p:childTnLst>
                                </p:cTn>
                              </p:par>
                              <p:par>
                                <p:cTn id="729" presetID="1" presetClass="entr" presetSubtype="0" fill="hold" grpId="0" nodeType="withEffect">
                                  <p:stCondLst>
                                    <p:cond delay="0"/>
                                  </p:stCondLst>
                                  <p:childTnLst>
                                    <p:set>
                                      <p:cBhvr>
                                        <p:cTn id="730" dur="1" fill="hold">
                                          <p:stCondLst>
                                            <p:cond delay="0"/>
                                          </p:stCondLst>
                                        </p:cTn>
                                        <p:tgtEl>
                                          <p:spTgt spid="224432"/>
                                        </p:tgtEl>
                                        <p:attrNameLst>
                                          <p:attrName>style.visibility</p:attrName>
                                        </p:attrNameLst>
                                      </p:cBhvr>
                                      <p:to>
                                        <p:strVal val="visible"/>
                                      </p:to>
                                    </p:set>
                                  </p:childTnLst>
                                </p:cTn>
                              </p:par>
                              <p:par>
                                <p:cTn id="731" presetID="1" presetClass="entr" presetSubtype="0" fill="hold" grpId="0" nodeType="withEffect">
                                  <p:stCondLst>
                                    <p:cond delay="0"/>
                                  </p:stCondLst>
                                  <p:childTnLst>
                                    <p:set>
                                      <p:cBhvr>
                                        <p:cTn id="732" dur="1" fill="hold">
                                          <p:stCondLst>
                                            <p:cond delay="0"/>
                                          </p:stCondLst>
                                        </p:cTn>
                                        <p:tgtEl>
                                          <p:spTgt spid="224433"/>
                                        </p:tgtEl>
                                        <p:attrNameLst>
                                          <p:attrName>style.visibility</p:attrName>
                                        </p:attrNameLst>
                                      </p:cBhvr>
                                      <p:to>
                                        <p:strVal val="visible"/>
                                      </p:to>
                                    </p:set>
                                  </p:childTnLst>
                                </p:cTn>
                              </p:par>
                              <p:par>
                                <p:cTn id="733" presetID="1" presetClass="entr" presetSubtype="0" fill="hold" grpId="0" nodeType="withEffect">
                                  <p:stCondLst>
                                    <p:cond delay="0"/>
                                  </p:stCondLst>
                                  <p:childTnLst>
                                    <p:set>
                                      <p:cBhvr>
                                        <p:cTn id="734" dur="1" fill="hold">
                                          <p:stCondLst>
                                            <p:cond delay="0"/>
                                          </p:stCondLst>
                                        </p:cTn>
                                        <p:tgtEl>
                                          <p:spTgt spid="224434"/>
                                        </p:tgtEl>
                                        <p:attrNameLst>
                                          <p:attrName>style.visibility</p:attrName>
                                        </p:attrNameLst>
                                      </p:cBhvr>
                                      <p:to>
                                        <p:strVal val="visible"/>
                                      </p:to>
                                    </p:set>
                                  </p:childTnLst>
                                </p:cTn>
                              </p:par>
                              <p:par>
                                <p:cTn id="735" presetID="1" presetClass="entr" presetSubtype="0" fill="hold" grpId="0" nodeType="withEffect">
                                  <p:stCondLst>
                                    <p:cond delay="0"/>
                                  </p:stCondLst>
                                  <p:childTnLst>
                                    <p:set>
                                      <p:cBhvr>
                                        <p:cTn id="736" dur="1" fill="hold">
                                          <p:stCondLst>
                                            <p:cond delay="0"/>
                                          </p:stCondLst>
                                        </p:cTn>
                                        <p:tgtEl>
                                          <p:spTgt spid="224435"/>
                                        </p:tgtEl>
                                        <p:attrNameLst>
                                          <p:attrName>style.visibility</p:attrName>
                                        </p:attrNameLst>
                                      </p:cBhvr>
                                      <p:to>
                                        <p:strVal val="visible"/>
                                      </p:to>
                                    </p:set>
                                  </p:childTnLst>
                                </p:cTn>
                              </p:par>
                              <p:par>
                                <p:cTn id="737" presetID="1" presetClass="entr" presetSubtype="0" fill="hold" grpId="0" nodeType="withEffect">
                                  <p:stCondLst>
                                    <p:cond delay="0"/>
                                  </p:stCondLst>
                                  <p:childTnLst>
                                    <p:set>
                                      <p:cBhvr>
                                        <p:cTn id="738" dur="1" fill="hold">
                                          <p:stCondLst>
                                            <p:cond delay="0"/>
                                          </p:stCondLst>
                                        </p:cTn>
                                        <p:tgtEl>
                                          <p:spTgt spid="224436"/>
                                        </p:tgtEl>
                                        <p:attrNameLst>
                                          <p:attrName>style.visibility</p:attrName>
                                        </p:attrNameLst>
                                      </p:cBhvr>
                                      <p:to>
                                        <p:strVal val="visible"/>
                                      </p:to>
                                    </p:set>
                                  </p:childTnLst>
                                </p:cTn>
                              </p:par>
                              <p:par>
                                <p:cTn id="739" presetID="1" presetClass="entr" presetSubtype="0" fill="hold" grpId="0" nodeType="withEffect">
                                  <p:stCondLst>
                                    <p:cond delay="0"/>
                                  </p:stCondLst>
                                  <p:childTnLst>
                                    <p:set>
                                      <p:cBhvr>
                                        <p:cTn id="740" dur="1" fill="hold">
                                          <p:stCondLst>
                                            <p:cond delay="0"/>
                                          </p:stCondLst>
                                        </p:cTn>
                                        <p:tgtEl>
                                          <p:spTgt spid="224437"/>
                                        </p:tgtEl>
                                        <p:attrNameLst>
                                          <p:attrName>style.visibility</p:attrName>
                                        </p:attrNameLst>
                                      </p:cBhvr>
                                      <p:to>
                                        <p:strVal val="visible"/>
                                      </p:to>
                                    </p:set>
                                  </p:childTnLst>
                                </p:cTn>
                              </p:par>
                              <p:par>
                                <p:cTn id="741" presetID="1" presetClass="entr" presetSubtype="0" fill="hold" grpId="0" nodeType="withEffect">
                                  <p:stCondLst>
                                    <p:cond delay="0"/>
                                  </p:stCondLst>
                                  <p:childTnLst>
                                    <p:set>
                                      <p:cBhvr>
                                        <p:cTn id="742" dur="1" fill="hold">
                                          <p:stCondLst>
                                            <p:cond delay="0"/>
                                          </p:stCondLst>
                                        </p:cTn>
                                        <p:tgtEl>
                                          <p:spTgt spid="224438"/>
                                        </p:tgtEl>
                                        <p:attrNameLst>
                                          <p:attrName>style.visibility</p:attrName>
                                        </p:attrNameLst>
                                      </p:cBhvr>
                                      <p:to>
                                        <p:strVal val="visible"/>
                                      </p:to>
                                    </p:set>
                                  </p:childTnLst>
                                </p:cTn>
                              </p:par>
                              <p:par>
                                <p:cTn id="743" presetID="1" presetClass="entr" presetSubtype="0" fill="hold" grpId="0" nodeType="withEffect">
                                  <p:stCondLst>
                                    <p:cond delay="0"/>
                                  </p:stCondLst>
                                  <p:childTnLst>
                                    <p:set>
                                      <p:cBhvr>
                                        <p:cTn id="744" dur="1" fill="hold">
                                          <p:stCondLst>
                                            <p:cond delay="0"/>
                                          </p:stCondLst>
                                        </p:cTn>
                                        <p:tgtEl>
                                          <p:spTgt spid="224439"/>
                                        </p:tgtEl>
                                        <p:attrNameLst>
                                          <p:attrName>style.visibility</p:attrName>
                                        </p:attrNameLst>
                                      </p:cBhvr>
                                      <p:to>
                                        <p:strVal val="visible"/>
                                      </p:to>
                                    </p:set>
                                  </p:childTnLst>
                                </p:cTn>
                              </p:par>
                              <p:par>
                                <p:cTn id="745" presetID="1" presetClass="entr" presetSubtype="0" fill="hold" grpId="0" nodeType="withEffect">
                                  <p:stCondLst>
                                    <p:cond delay="0"/>
                                  </p:stCondLst>
                                  <p:childTnLst>
                                    <p:set>
                                      <p:cBhvr>
                                        <p:cTn id="746" dur="1" fill="hold">
                                          <p:stCondLst>
                                            <p:cond delay="0"/>
                                          </p:stCondLst>
                                        </p:cTn>
                                        <p:tgtEl>
                                          <p:spTgt spid="224440"/>
                                        </p:tgtEl>
                                        <p:attrNameLst>
                                          <p:attrName>style.visibility</p:attrName>
                                        </p:attrNameLst>
                                      </p:cBhvr>
                                      <p:to>
                                        <p:strVal val="visible"/>
                                      </p:to>
                                    </p:set>
                                  </p:childTnLst>
                                </p:cTn>
                              </p:par>
                              <p:par>
                                <p:cTn id="747" presetID="1" presetClass="entr" presetSubtype="0" fill="hold" grpId="0" nodeType="withEffect">
                                  <p:stCondLst>
                                    <p:cond delay="0"/>
                                  </p:stCondLst>
                                  <p:childTnLst>
                                    <p:set>
                                      <p:cBhvr>
                                        <p:cTn id="748" dur="1" fill="hold">
                                          <p:stCondLst>
                                            <p:cond delay="0"/>
                                          </p:stCondLst>
                                        </p:cTn>
                                        <p:tgtEl>
                                          <p:spTgt spid="224441"/>
                                        </p:tgtEl>
                                        <p:attrNameLst>
                                          <p:attrName>style.visibility</p:attrName>
                                        </p:attrNameLst>
                                      </p:cBhvr>
                                      <p:to>
                                        <p:strVal val="visible"/>
                                      </p:to>
                                    </p:set>
                                  </p:childTnLst>
                                </p:cTn>
                              </p:par>
                              <p:par>
                                <p:cTn id="749" presetID="1" presetClass="entr" presetSubtype="0" fill="hold" grpId="0" nodeType="withEffect">
                                  <p:stCondLst>
                                    <p:cond delay="0"/>
                                  </p:stCondLst>
                                  <p:childTnLst>
                                    <p:set>
                                      <p:cBhvr>
                                        <p:cTn id="750" dur="1" fill="hold">
                                          <p:stCondLst>
                                            <p:cond delay="0"/>
                                          </p:stCondLst>
                                        </p:cTn>
                                        <p:tgtEl>
                                          <p:spTgt spid="224442"/>
                                        </p:tgtEl>
                                        <p:attrNameLst>
                                          <p:attrName>style.visibility</p:attrName>
                                        </p:attrNameLst>
                                      </p:cBhvr>
                                      <p:to>
                                        <p:strVal val="visible"/>
                                      </p:to>
                                    </p:set>
                                  </p:childTnLst>
                                </p:cTn>
                              </p:par>
                              <p:par>
                                <p:cTn id="751" presetID="1" presetClass="entr" presetSubtype="0" fill="hold" grpId="0" nodeType="withEffect">
                                  <p:stCondLst>
                                    <p:cond delay="0"/>
                                  </p:stCondLst>
                                  <p:childTnLst>
                                    <p:set>
                                      <p:cBhvr>
                                        <p:cTn id="752" dur="1" fill="hold">
                                          <p:stCondLst>
                                            <p:cond delay="0"/>
                                          </p:stCondLst>
                                        </p:cTn>
                                        <p:tgtEl>
                                          <p:spTgt spid="224443"/>
                                        </p:tgtEl>
                                        <p:attrNameLst>
                                          <p:attrName>style.visibility</p:attrName>
                                        </p:attrNameLst>
                                      </p:cBhvr>
                                      <p:to>
                                        <p:strVal val="visible"/>
                                      </p:to>
                                    </p:set>
                                  </p:childTnLst>
                                </p:cTn>
                              </p:par>
                              <p:par>
                                <p:cTn id="753" presetID="1" presetClass="entr" presetSubtype="0" fill="hold" grpId="0" nodeType="withEffect">
                                  <p:stCondLst>
                                    <p:cond delay="0"/>
                                  </p:stCondLst>
                                  <p:childTnLst>
                                    <p:set>
                                      <p:cBhvr>
                                        <p:cTn id="754" dur="1" fill="hold">
                                          <p:stCondLst>
                                            <p:cond delay="0"/>
                                          </p:stCondLst>
                                        </p:cTn>
                                        <p:tgtEl>
                                          <p:spTgt spid="224444"/>
                                        </p:tgtEl>
                                        <p:attrNameLst>
                                          <p:attrName>style.visibility</p:attrName>
                                        </p:attrNameLst>
                                      </p:cBhvr>
                                      <p:to>
                                        <p:strVal val="visible"/>
                                      </p:to>
                                    </p:set>
                                  </p:childTnLst>
                                </p:cTn>
                              </p:par>
                              <p:par>
                                <p:cTn id="755" presetID="1" presetClass="entr" presetSubtype="0" fill="hold" grpId="0" nodeType="withEffect">
                                  <p:stCondLst>
                                    <p:cond delay="0"/>
                                  </p:stCondLst>
                                  <p:childTnLst>
                                    <p:set>
                                      <p:cBhvr>
                                        <p:cTn id="756" dur="1" fill="hold">
                                          <p:stCondLst>
                                            <p:cond delay="0"/>
                                          </p:stCondLst>
                                        </p:cTn>
                                        <p:tgtEl>
                                          <p:spTgt spid="224445"/>
                                        </p:tgtEl>
                                        <p:attrNameLst>
                                          <p:attrName>style.visibility</p:attrName>
                                        </p:attrNameLst>
                                      </p:cBhvr>
                                      <p:to>
                                        <p:strVal val="visible"/>
                                      </p:to>
                                    </p:set>
                                  </p:childTnLst>
                                </p:cTn>
                              </p:par>
                              <p:par>
                                <p:cTn id="757" presetID="1" presetClass="entr" presetSubtype="0" fill="hold" grpId="0" nodeType="withEffect">
                                  <p:stCondLst>
                                    <p:cond delay="0"/>
                                  </p:stCondLst>
                                  <p:childTnLst>
                                    <p:set>
                                      <p:cBhvr>
                                        <p:cTn id="758" dur="1" fill="hold">
                                          <p:stCondLst>
                                            <p:cond delay="0"/>
                                          </p:stCondLst>
                                        </p:cTn>
                                        <p:tgtEl>
                                          <p:spTgt spid="224446"/>
                                        </p:tgtEl>
                                        <p:attrNameLst>
                                          <p:attrName>style.visibility</p:attrName>
                                        </p:attrNameLst>
                                      </p:cBhvr>
                                      <p:to>
                                        <p:strVal val="visible"/>
                                      </p:to>
                                    </p:set>
                                  </p:childTnLst>
                                </p:cTn>
                              </p:par>
                              <p:par>
                                <p:cTn id="759" presetID="1" presetClass="entr" presetSubtype="0" fill="hold" grpId="0" nodeType="withEffect">
                                  <p:stCondLst>
                                    <p:cond delay="0"/>
                                  </p:stCondLst>
                                  <p:childTnLst>
                                    <p:set>
                                      <p:cBhvr>
                                        <p:cTn id="760" dur="1" fill="hold">
                                          <p:stCondLst>
                                            <p:cond delay="0"/>
                                          </p:stCondLst>
                                        </p:cTn>
                                        <p:tgtEl>
                                          <p:spTgt spid="224447"/>
                                        </p:tgtEl>
                                        <p:attrNameLst>
                                          <p:attrName>style.visibility</p:attrName>
                                        </p:attrNameLst>
                                      </p:cBhvr>
                                      <p:to>
                                        <p:strVal val="visible"/>
                                      </p:to>
                                    </p:set>
                                  </p:childTnLst>
                                </p:cTn>
                              </p:par>
                              <p:par>
                                <p:cTn id="761" presetID="1" presetClass="entr" presetSubtype="0" fill="hold" grpId="0" nodeType="withEffect">
                                  <p:stCondLst>
                                    <p:cond delay="0"/>
                                  </p:stCondLst>
                                  <p:childTnLst>
                                    <p:set>
                                      <p:cBhvr>
                                        <p:cTn id="762" dur="1" fill="hold">
                                          <p:stCondLst>
                                            <p:cond delay="0"/>
                                          </p:stCondLst>
                                        </p:cTn>
                                        <p:tgtEl>
                                          <p:spTgt spid="224448"/>
                                        </p:tgtEl>
                                        <p:attrNameLst>
                                          <p:attrName>style.visibility</p:attrName>
                                        </p:attrNameLst>
                                      </p:cBhvr>
                                      <p:to>
                                        <p:strVal val="visible"/>
                                      </p:to>
                                    </p:set>
                                  </p:childTnLst>
                                </p:cTn>
                              </p:par>
                              <p:par>
                                <p:cTn id="763" presetID="1" presetClass="entr" presetSubtype="0" fill="hold" grpId="0" nodeType="withEffect">
                                  <p:stCondLst>
                                    <p:cond delay="0"/>
                                  </p:stCondLst>
                                  <p:childTnLst>
                                    <p:set>
                                      <p:cBhvr>
                                        <p:cTn id="764" dur="1" fill="hold">
                                          <p:stCondLst>
                                            <p:cond delay="0"/>
                                          </p:stCondLst>
                                        </p:cTn>
                                        <p:tgtEl>
                                          <p:spTgt spid="224449"/>
                                        </p:tgtEl>
                                        <p:attrNameLst>
                                          <p:attrName>style.visibility</p:attrName>
                                        </p:attrNameLst>
                                      </p:cBhvr>
                                      <p:to>
                                        <p:strVal val="visible"/>
                                      </p:to>
                                    </p:set>
                                  </p:childTnLst>
                                </p:cTn>
                              </p:par>
                              <p:par>
                                <p:cTn id="765" presetID="1" presetClass="entr" presetSubtype="0" fill="hold" grpId="0" nodeType="withEffect">
                                  <p:stCondLst>
                                    <p:cond delay="0"/>
                                  </p:stCondLst>
                                  <p:childTnLst>
                                    <p:set>
                                      <p:cBhvr>
                                        <p:cTn id="766" dur="1" fill="hold">
                                          <p:stCondLst>
                                            <p:cond delay="0"/>
                                          </p:stCondLst>
                                        </p:cTn>
                                        <p:tgtEl>
                                          <p:spTgt spid="224450"/>
                                        </p:tgtEl>
                                        <p:attrNameLst>
                                          <p:attrName>style.visibility</p:attrName>
                                        </p:attrNameLst>
                                      </p:cBhvr>
                                      <p:to>
                                        <p:strVal val="visible"/>
                                      </p:to>
                                    </p:set>
                                  </p:childTnLst>
                                </p:cTn>
                              </p:par>
                              <p:par>
                                <p:cTn id="767" presetID="1" presetClass="entr" presetSubtype="0" fill="hold" grpId="0" nodeType="withEffect">
                                  <p:stCondLst>
                                    <p:cond delay="0"/>
                                  </p:stCondLst>
                                  <p:childTnLst>
                                    <p:set>
                                      <p:cBhvr>
                                        <p:cTn id="768" dur="1" fill="hold">
                                          <p:stCondLst>
                                            <p:cond delay="0"/>
                                          </p:stCondLst>
                                        </p:cTn>
                                        <p:tgtEl>
                                          <p:spTgt spid="224451"/>
                                        </p:tgtEl>
                                        <p:attrNameLst>
                                          <p:attrName>style.visibility</p:attrName>
                                        </p:attrNameLst>
                                      </p:cBhvr>
                                      <p:to>
                                        <p:strVal val="visible"/>
                                      </p:to>
                                    </p:set>
                                  </p:childTnLst>
                                </p:cTn>
                              </p:par>
                              <p:par>
                                <p:cTn id="769" presetID="1" presetClass="entr" presetSubtype="0" fill="hold" grpId="0" nodeType="withEffect">
                                  <p:stCondLst>
                                    <p:cond delay="0"/>
                                  </p:stCondLst>
                                  <p:childTnLst>
                                    <p:set>
                                      <p:cBhvr>
                                        <p:cTn id="770" dur="1" fill="hold">
                                          <p:stCondLst>
                                            <p:cond delay="0"/>
                                          </p:stCondLst>
                                        </p:cTn>
                                        <p:tgtEl>
                                          <p:spTgt spid="224452"/>
                                        </p:tgtEl>
                                        <p:attrNameLst>
                                          <p:attrName>style.visibility</p:attrName>
                                        </p:attrNameLst>
                                      </p:cBhvr>
                                      <p:to>
                                        <p:strVal val="visible"/>
                                      </p:to>
                                    </p:set>
                                  </p:childTnLst>
                                </p:cTn>
                              </p:par>
                              <p:par>
                                <p:cTn id="771" presetID="1" presetClass="entr" presetSubtype="0" fill="hold" grpId="0" nodeType="withEffect">
                                  <p:stCondLst>
                                    <p:cond delay="0"/>
                                  </p:stCondLst>
                                  <p:childTnLst>
                                    <p:set>
                                      <p:cBhvr>
                                        <p:cTn id="772" dur="1" fill="hold">
                                          <p:stCondLst>
                                            <p:cond delay="0"/>
                                          </p:stCondLst>
                                        </p:cTn>
                                        <p:tgtEl>
                                          <p:spTgt spid="224453"/>
                                        </p:tgtEl>
                                        <p:attrNameLst>
                                          <p:attrName>style.visibility</p:attrName>
                                        </p:attrNameLst>
                                      </p:cBhvr>
                                      <p:to>
                                        <p:strVal val="visible"/>
                                      </p:to>
                                    </p:set>
                                  </p:childTnLst>
                                </p:cTn>
                              </p:par>
                              <p:par>
                                <p:cTn id="773" presetID="1" presetClass="entr" presetSubtype="0" fill="hold" grpId="0" nodeType="withEffect">
                                  <p:stCondLst>
                                    <p:cond delay="0"/>
                                  </p:stCondLst>
                                  <p:childTnLst>
                                    <p:set>
                                      <p:cBhvr>
                                        <p:cTn id="774" dur="1" fill="hold">
                                          <p:stCondLst>
                                            <p:cond delay="0"/>
                                          </p:stCondLst>
                                        </p:cTn>
                                        <p:tgtEl>
                                          <p:spTgt spid="224454"/>
                                        </p:tgtEl>
                                        <p:attrNameLst>
                                          <p:attrName>style.visibility</p:attrName>
                                        </p:attrNameLst>
                                      </p:cBhvr>
                                      <p:to>
                                        <p:strVal val="visible"/>
                                      </p:to>
                                    </p:set>
                                  </p:childTnLst>
                                </p:cTn>
                              </p:par>
                              <p:par>
                                <p:cTn id="775" presetID="1" presetClass="entr" presetSubtype="0" fill="hold" grpId="0" nodeType="withEffect">
                                  <p:stCondLst>
                                    <p:cond delay="0"/>
                                  </p:stCondLst>
                                  <p:childTnLst>
                                    <p:set>
                                      <p:cBhvr>
                                        <p:cTn id="776" dur="1" fill="hold">
                                          <p:stCondLst>
                                            <p:cond delay="0"/>
                                          </p:stCondLst>
                                        </p:cTn>
                                        <p:tgtEl>
                                          <p:spTgt spid="224455"/>
                                        </p:tgtEl>
                                        <p:attrNameLst>
                                          <p:attrName>style.visibility</p:attrName>
                                        </p:attrNameLst>
                                      </p:cBhvr>
                                      <p:to>
                                        <p:strVal val="visible"/>
                                      </p:to>
                                    </p:set>
                                  </p:childTnLst>
                                </p:cTn>
                              </p:par>
                              <p:par>
                                <p:cTn id="777" presetID="1" presetClass="entr" presetSubtype="0" fill="hold" grpId="0" nodeType="withEffect">
                                  <p:stCondLst>
                                    <p:cond delay="0"/>
                                  </p:stCondLst>
                                  <p:childTnLst>
                                    <p:set>
                                      <p:cBhvr>
                                        <p:cTn id="778" dur="1" fill="hold">
                                          <p:stCondLst>
                                            <p:cond delay="0"/>
                                          </p:stCondLst>
                                        </p:cTn>
                                        <p:tgtEl>
                                          <p:spTgt spid="224456"/>
                                        </p:tgtEl>
                                        <p:attrNameLst>
                                          <p:attrName>style.visibility</p:attrName>
                                        </p:attrNameLst>
                                      </p:cBhvr>
                                      <p:to>
                                        <p:strVal val="visible"/>
                                      </p:to>
                                    </p:set>
                                  </p:childTnLst>
                                </p:cTn>
                              </p:par>
                              <p:par>
                                <p:cTn id="779" presetID="1" presetClass="entr" presetSubtype="0" fill="hold" grpId="0" nodeType="withEffect">
                                  <p:stCondLst>
                                    <p:cond delay="0"/>
                                  </p:stCondLst>
                                  <p:childTnLst>
                                    <p:set>
                                      <p:cBhvr>
                                        <p:cTn id="780" dur="1" fill="hold">
                                          <p:stCondLst>
                                            <p:cond delay="0"/>
                                          </p:stCondLst>
                                        </p:cTn>
                                        <p:tgtEl>
                                          <p:spTgt spid="224457"/>
                                        </p:tgtEl>
                                        <p:attrNameLst>
                                          <p:attrName>style.visibility</p:attrName>
                                        </p:attrNameLst>
                                      </p:cBhvr>
                                      <p:to>
                                        <p:strVal val="visible"/>
                                      </p:to>
                                    </p:set>
                                  </p:childTnLst>
                                </p:cTn>
                              </p:par>
                              <p:par>
                                <p:cTn id="781" presetID="1" presetClass="entr" presetSubtype="0" fill="hold" grpId="0" nodeType="withEffect">
                                  <p:stCondLst>
                                    <p:cond delay="0"/>
                                  </p:stCondLst>
                                  <p:childTnLst>
                                    <p:set>
                                      <p:cBhvr>
                                        <p:cTn id="782" dur="1" fill="hold">
                                          <p:stCondLst>
                                            <p:cond delay="0"/>
                                          </p:stCondLst>
                                        </p:cTn>
                                        <p:tgtEl>
                                          <p:spTgt spid="224458"/>
                                        </p:tgtEl>
                                        <p:attrNameLst>
                                          <p:attrName>style.visibility</p:attrName>
                                        </p:attrNameLst>
                                      </p:cBhvr>
                                      <p:to>
                                        <p:strVal val="visible"/>
                                      </p:to>
                                    </p:set>
                                  </p:childTnLst>
                                </p:cTn>
                              </p:par>
                              <p:par>
                                <p:cTn id="783" presetID="1" presetClass="entr" presetSubtype="0" fill="hold" grpId="0" nodeType="withEffect">
                                  <p:stCondLst>
                                    <p:cond delay="0"/>
                                  </p:stCondLst>
                                  <p:childTnLst>
                                    <p:set>
                                      <p:cBhvr>
                                        <p:cTn id="784" dur="1" fill="hold">
                                          <p:stCondLst>
                                            <p:cond delay="0"/>
                                          </p:stCondLst>
                                        </p:cTn>
                                        <p:tgtEl>
                                          <p:spTgt spid="224459"/>
                                        </p:tgtEl>
                                        <p:attrNameLst>
                                          <p:attrName>style.visibility</p:attrName>
                                        </p:attrNameLst>
                                      </p:cBhvr>
                                      <p:to>
                                        <p:strVal val="visible"/>
                                      </p:to>
                                    </p:set>
                                  </p:childTnLst>
                                </p:cTn>
                              </p:par>
                              <p:par>
                                <p:cTn id="785" presetID="1" presetClass="entr" presetSubtype="0" fill="hold" grpId="0" nodeType="withEffect">
                                  <p:stCondLst>
                                    <p:cond delay="0"/>
                                  </p:stCondLst>
                                  <p:childTnLst>
                                    <p:set>
                                      <p:cBhvr>
                                        <p:cTn id="786" dur="1" fill="hold">
                                          <p:stCondLst>
                                            <p:cond delay="0"/>
                                          </p:stCondLst>
                                        </p:cTn>
                                        <p:tgtEl>
                                          <p:spTgt spid="224460"/>
                                        </p:tgtEl>
                                        <p:attrNameLst>
                                          <p:attrName>style.visibility</p:attrName>
                                        </p:attrNameLst>
                                      </p:cBhvr>
                                      <p:to>
                                        <p:strVal val="visible"/>
                                      </p:to>
                                    </p:set>
                                  </p:childTnLst>
                                </p:cTn>
                              </p:par>
                              <p:par>
                                <p:cTn id="787" presetID="1" presetClass="entr" presetSubtype="0" fill="hold" grpId="0" nodeType="withEffect">
                                  <p:stCondLst>
                                    <p:cond delay="0"/>
                                  </p:stCondLst>
                                  <p:childTnLst>
                                    <p:set>
                                      <p:cBhvr>
                                        <p:cTn id="788" dur="1" fill="hold">
                                          <p:stCondLst>
                                            <p:cond delay="0"/>
                                          </p:stCondLst>
                                        </p:cTn>
                                        <p:tgtEl>
                                          <p:spTgt spid="224461"/>
                                        </p:tgtEl>
                                        <p:attrNameLst>
                                          <p:attrName>style.visibility</p:attrName>
                                        </p:attrNameLst>
                                      </p:cBhvr>
                                      <p:to>
                                        <p:strVal val="visible"/>
                                      </p:to>
                                    </p:set>
                                  </p:childTnLst>
                                </p:cTn>
                              </p:par>
                              <p:par>
                                <p:cTn id="789" presetID="1" presetClass="entr" presetSubtype="0" fill="hold" grpId="0" nodeType="withEffect">
                                  <p:stCondLst>
                                    <p:cond delay="0"/>
                                  </p:stCondLst>
                                  <p:childTnLst>
                                    <p:set>
                                      <p:cBhvr>
                                        <p:cTn id="790" dur="1" fill="hold">
                                          <p:stCondLst>
                                            <p:cond delay="0"/>
                                          </p:stCondLst>
                                        </p:cTn>
                                        <p:tgtEl>
                                          <p:spTgt spid="224462"/>
                                        </p:tgtEl>
                                        <p:attrNameLst>
                                          <p:attrName>style.visibility</p:attrName>
                                        </p:attrNameLst>
                                      </p:cBhvr>
                                      <p:to>
                                        <p:strVal val="visible"/>
                                      </p:to>
                                    </p:set>
                                  </p:childTnLst>
                                </p:cTn>
                              </p:par>
                              <p:par>
                                <p:cTn id="791" presetID="1" presetClass="entr" presetSubtype="0" fill="hold" grpId="0" nodeType="withEffect">
                                  <p:stCondLst>
                                    <p:cond delay="0"/>
                                  </p:stCondLst>
                                  <p:childTnLst>
                                    <p:set>
                                      <p:cBhvr>
                                        <p:cTn id="792" dur="1" fill="hold">
                                          <p:stCondLst>
                                            <p:cond delay="0"/>
                                          </p:stCondLst>
                                        </p:cTn>
                                        <p:tgtEl>
                                          <p:spTgt spid="224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nimBg="1"/>
      <p:bldP spid="224260" grpId="0" animBg="1"/>
      <p:bldP spid="224261" grpId="0" animBg="1"/>
      <p:bldP spid="224262" grpId="0" animBg="1"/>
      <p:bldP spid="224263" grpId="0"/>
      <p:bldP spid="224264" grpId="0" animBg="1"/>
      <p:bldP spid="224265" grpId="0" animBg="1"/>
      <p:bldP spid="224266" grpId="0"/>
      <p:bldP spid="224267" grpId="0" animBg="1"/>
      <p:bldP spid="224268" grpId="0" animBg="1"/>
      <p:bldP spid="224269" grpId="0"/>
      <p:bldP spid="224270" grpId="0" animBg="1"/>
      <p:bldP spid="224271" grpId="0" animBg="1"/>
      <p:bldP spid="224272" grpId="0"/>
      <p:bldP spid="224273" grpId="0" animBg="1"/>
      <p:bldP spid="224274" grpId="0"/>
      <p:bldP spid="224275" grpId="0" animBg="1"/>
      <p:bldP spid="224276" grpId="0"/>
      <p:bldP spid="224277" grpId="0" animBg="1"/>
      <p:bldP spid="224278" grpId="0"/>
      <p:bldP spid="224279" grpId="0" animBg="1"/>
      <p:bldP spid="224280" grpId="0"/>
      <p:bldP spid="224281" grpId="0" animBg="1"/>
      <p:bldP spid="224282" grpId="0"/>
      <p:bldP spid="224283" grpId="0" animBg="1"/>
      <p:bldP spid="224284" grpId="0"/>
      <p:bldP spid="224285" grpId="0" animBg="1"/>
      <p:bldP spid="224286" grpId="0"/>
      <p:bldP spid="224287" grpId="0" animBg="1"/>
      <p:bldP spid="224288" grpId="0"/>
      <p:bldP spid="224289" grpId="0" animBg="1"/>
      <p:bldP spid="224290" grpId="0"/>
      <p:bldP spid="224291" grpId="0" animBg="1"/>
      <p:bldP spid="224292" grpId="0"/>
      <p:bldP spid="224293" grpId="0" animBg="1"/>
      <p:bldP spid="224294" grpId="0" animBg="1"/>
      <p:bldP spid="224295" grpId="0" animBg="1"/>
      <p:bldP spid="224296" grpId="0" animBg="1"/>
      <p:bldP spid="224297" grpId="0" animBg="1"/>
      <p:bldP spid="224298" grpId="0" animBg="1"/>
      <p:bldP spid="224299" grpId="0" animBg="1"/>
      <p:bldP spid="224300" grpId="0" animBg="1"/>
      <p:bldP spid="224301" grpId="0" animBg="1"/>
      <p:bldP spid="224302" grpId="0" animBg="1"/>
      <p:bldP spid="224303" grpId="0" animBg="1"/>
      <p:bldP spid="224304" grpId="0" animBg="1"/>
      <p:bldP spid="224305" grpId="0" animBg="1"/>
      <p:bldP spid="224306" grpId="0" animBg="1"/>
      <p:bldP spid="224307" grpId="0" animBg="1"/>
      <p:bldP spid="224308" grpId="0" animBg="1"/>
      <p:bldP spid="224309" grpId="0" animBg="1"/>
      <p:bldP spid="224310" grpId="0" animBg="1"/>
      <p:bldP spid="224311" grpId="0" animBg="1"/>
      <p:bldP spid="224312" grpId="0" animBg="1"/>
      <p:bldP spid="224313" grpId="0" animBg="1"/>
      <p:bldP spid="224314" grpId="0" animBg="1"/>
      <p:bldP spid="224315" grpId="0" animBg="1"/>
      <p:bldP spid="224316" grpId="0" animBg="1"/>
      <p:bldP spid="224317" grpId="0" animBg="1"/>
      <p:bldP spid="224318" grpId="0" animBg="1"/>
      <p:bldP spid="224319" grpId="0" animBg="1"/>
      <p:bldP spid="224320" grpId="0" animBg="1"/>
      <p:bldP spid="224321" grpId="0" animBg="1"/>
      <p:bldP spid="224322" grpId="0" animBg="1"/>
      <p:bldP spid="224323" grpId="0" animBg="1"/>
      <p:bldP spid="224324" grpId="0" animBg="1"/>
      <p:bldP spid="224325" grpId="0" animBg="1"/>
      <p:bldP spid="224326" grpId="0" animBg="1"/>
      <p:bldP spid="224327" grpId="0" animBg="1"/>
      <p:bldP spid="224328" grpId="0" animBg="1"/>
      <p:bldP spid="224329" grpId="0" animBg="1"/>
      <p:bldP spid="224330" grpId="0" animBg="1"/>
      <p:bldP spid="224331" grpId="0" animBg="1"/>
      <p:bldP spid="224332" grpId="0" animBg="1"/>
      <p:bldP spid="224333" grpId="0" animBg="1"/>
      <p:bldP spid="224334" grpId="0" animBg="1"/>
      <p:bldP spid="224335" grpId="0" animBg="1"/>
      <p:bldP spid="224336" grpId="0" animBg="1"/>
      <p:bldP spid="224337" grpId="0" animBg="1"/>
      <p:bldP spid="224338" grpId="0" animBg="1"/>
      <p:bldP spid="224339" grpId="0" animBg="1"/>
      <p:bldP spid="224340" grpId="0" animBg="1"/>
      <p:bldP spid="224341" grpId="0" animBg="1"/>
      <p:bldP spid="224342" grpId="0" animBg="1"/>
      <p:bldP spid="224343" grpId="0" animBg="1"/>
      <p:bldP spid="224344" grpId="0" animBg="1"/>
      <p:bldP spid="224345" grpId="0" animBg="1"/>
      <p:bldP spid="224346" grpId="0" animBg="1"/>
      <p:bldP spid="224347" grpId="0" animBg="1"/>
      <p:bldP spid="224348" grpId="0" animBg="1"/>
      <p:bldP spid="224349" grpId="0" animBg="1"/>
      <p:bldP spid="224350" grpId="0" animBg="1"/>
      <p:bldP spid="224351" grpId="0" animBg="1"/>
      <p:bldP spid="224352" grpId="0" animBg="1"/>
      <p:bldP spid="224353" grpId="0" animBg="1"/>
      <p:bldP spid="224354" grpId="0" animBg="1"/>
      <p:bldP spid="224355" grpId="0" animBg="1"/>
      <p:bldP spid="224356" grpId="0" animBg="1"/>
      <p:bldP spid="224357" grpId="0" animBg="1"/>
      <p:bldP spid="224358" grpId="0" animBg="1"/>
      <p:bldP spid="224359" grpId="0" animBg="1"/>
      <p:bldP spid="224360" grpId="0" animBg="1"/>
      <p:bldP spid="224361" grpId="0" animBg="1"/>
      <p:bldP spid="224362" grpId="0" animBg="1"/>
      <p:bldP spid="224363" grpId="0" animBg="1"/>
      <p:bldP spid="224364" grpId="0" animBg="1"/>
      <p:bldP spid="224365" grpId="0" animBg="1"/>
      <p:bldP spid="224366" grpId="0" animBg="1"/>
      <p:bldP spid="224367" grpId="0" animBg="1"/>
      <p:bldP spid="224368" grpId="0" animBg="1"/>
      <p:bldP spid="224369" grpId="0" animBg="1"/>
      <p:bldP spid="224370" grpId="0" animBg="1"/>
      <p:bldP spid="224371" grpId="0" animBg="1"/>
      <p:bldP spid="224372" grpId="0" animBg="1"/>
      <p:bldP spid="224373" grpId="0" animBg="1"/>
      <p:bldP spid="224374" grpId="0" animBg="1"/>
      <p:bldP spid="224375" grpId="0" animBg="1"/>
      <p:bldP spid="224376" grpId="0" animBg="1"/>
      <p:bldP spid="224377" grpId="0" animBg="1"/>
      <p:bldP spid="224378" grpId="0" animBg="1"/>
      <p:bldP spid="224379" grpId="0" animBg="1"/>
      <p:bldP spid="224380" grpId="0" animBg="1"/>
      <p:bldP spid="224381" grpId="0" animBg="1"/>
      <p:bldP spid="224382" grpId="0" animBg="1"/>
      <p:bldP spid="224383" grpId="0" animBg="1"/>
      <p:bldP spid="224384" grpId="0" animBg="1"/>
      <p:bldP spid="224385" grpId="0" animBg="1"/>
      <p:bldP spid="224386" grpId="0" animBg="1"/>
      <p:bldP spid="224387" grpId="0" animBg="1"/>
      <p:bldP spid="224388" grpId="0" animBg="1"/>
      <p:bldP spid="224389" grpId="0" animBg="1"/>
      <p:bldP spid="224390" grpId="0" animBg="1"/>
      <p:bldP spid="224391" grpId="0" animBg="1"/>
      <p:bldP spid="224392" grpId="0" animBg="1"/>
      <p:bldP spid="224393" grpId="0" animBg="1"/>
      <p:bldP spid="224394" grpId="0" animBg="1"/>
      <p:bldP spid="224395" grpId="0" animBg="1"/>
      <p:bldP spid="224396" grpId="0" animBg="1"/>
      <p:bldP spid="224397" grpId="0" animBg="1"/>
      <p:bldP spid="224398" grpId="0" animBg="1"/>
      <p:bldP spid="224399" grpId="0" animBg="1"/>
      <p:bldP spid="224400" grpId="0" animBg="1"/>
      <p:bldP spid="224401" grpId="0" animBg="1"/>
      <p:bldP spid="224402" grpId="0" animBg="1"/>
      <p:bldP spid="224403" grpId="0" animBg="1"/>
      <p:bldP spid="224404" grpId="0" animBg="1"/>
      <p:bldP spid="224405" grpId="0" animBg="1"/>
      <p:bldP spid="224406" grpId="0" animBg="1"/>
      <p:bldP spid="224407" grpId="0" animBg="1"/>
      <p:bldP spid="224408" grpId="0" animBg="1"/>
      <p:bldP spid="224409" grpId="0" animBg="1"/>
      <p:bldP spid="224410" grpId="0" animBg="1"/>
      <p:bldP spid="224411" grpId="0" animBg="1"/>
      <p:bldP spid="224412" grpId="0" animBg="1"/>
      <p:bldP spid="224413" grpId="0" animBg="1"/>
      <p:bldP spid="224414" grpId="0" animBg="1"/>
      <p:bldP spid="224415" grpId="0" animBg="1"/>
      <p:bldP spid="224416" grpId="0" animBg="1"/>
      <p:bldP spid="224417" grpId="0" animBg="1"/>
      <p:bldP spid="224418" grpId="0" animBg="1"/>
      <p:bldP spid="224419" grpId="0" animBg="1"/>
      <p:bldP spid="224420" grpId="0" animBg="1"/>
      <p:bldP spid="224421" grpId="0" animBg="1"/>
      <p:bldP spid="224422" grpId="0" animBg="1"/>
      <p:bldP spid="224423" grpId="0" animBg="1"/>
      <p:bldP spid="224424" grpId="0" animBg="1"/>
      <p:bldP spid="224425" grpId="0" animBg="1"/>
      <p:bldP spid="224426" grpId="0" animBg="1"/>
      <p:bldP spid="224427" grpId="0" animBg="1"/>
      <p:bldP spid="224428" grpId="0" animBg="1"/>
      <p:bldP spid="224429" grpId="0" animBg="1"/>
      <p:bldP spid="224430" grpId="0" animBg="1"/>
      <p:bldP spid="224431" grpId="0" animBg="1"/>
      <p:bldP spid="224432" grpId="0" animBg="1"/>
      <p:bldP spid="224433" grpId="0" animBg="1"/>
      <p:bldP spid="224434" grpId="0" animBg="1"/>
      <p:bldP spid="224435" grpId="0" animBg="1"/>
      <p:bldP spid="224436" grpId="0" animBg="1"/>
      <p:bldP spid="224437" grpId="0" animBg="1"/>
      <p:bldP spid="224438" grpId="0" animBg="1"/>
      <p:bldP spid="224439" grpId="0" animBg="1"/>
      <p:bldP spid="224440" grpId="0" animBg="1"/>
      <p:bldP spid="224441" grpId="0" animBg="1"/>
      <p:bldP spid="224442" grpId="0" animBg="1"/>
      <p:bldP spid="224443" grpId="0" animBg="1"/>
      <p:bldP spid="224444" grpId="0" animBg="1"/>
      <p:bldP spid="224445" grpId="0" animBg="1"/>
      <p:bldP spid="224446" grpId="0" animBg="1"/>
      <p:bldP spid="224447" grpId="0" animBg="1"/>
      <p:bldP spid="224448" grpId="0" animBg="1"/>
      <p:bldP spid="224449" grpId="0" animBg="1"/>
      <p:bldP spid="224450" grpId="0" animBg="1"/>
      <p:bldP spid="224451" grpId="0" animBg="1"/>
      <p:bldP spid="224452" grpId="0" animBg="1"/>
      <p:bldP spid="224453" grpId="0" animBg="1"/>
      <p:bldP spid="224454" grpId="0" animBg="1"/>
      <p:bldP spid="224455" grpId="0" animBg="1"/>
      <p:bldP spid="224456" grpId="0" animBg="1"/>
      <p:bldP spid="224457" grpId="0"/>
      <p:bldP spid="224458" grpId="0"/>
      <p:bldP spid="224459" grpId="0"/>
      <p:bldP spid="224460" grpId="0"/>
      <p:bldP spid="224461" grpId="0"/>
      <p:bldP spid="224462" grpId="0"/>
      <p:bldP spid="224463" grpId="0"/>
      <p:bldP spid="224464" grpId="0" animBg="1"/>
      <p:bldP spid="224465" grpId="0" animBg="1"/>
      <p:bldP spid="224466" grpId="0" animBg="1"/>
      <p:bldP spid="224467" grpId="0" animBg="1"/>
      <p:bldP spid="224468" grpId="0"/>
      <p:bldP spid="224469" grpId="0" animBg="1"/>
      <p:bldP spid="224470" grpId="0" animBg="1"/>
      <p:bldP spid="224471" grpId="0"/>
      <p:bldP spid="224472" grpId="0" animBg="1"/>
      <p:bldP spid="224473" grpId="0" animBg="1"/>
      <p:bldP spid="224474" grpId="0"/>
      <p:bldP spid="224475" grpId="0" animBg="1"/>
      <p:bldP spid="224476" grpId="0" animBg="1"/>
      <p:bldP spid="224477" grpId="0"/>
      <p:bldP spid="224478" grpId="0" animBg="1"/>
      <p:bldP spid="224479" grpId="0"/>
      <p:bldP spid="224480" grpId="0" animBg="1"/>
      <p:bldP spid="224481" grpId="0"/>
      <p:bldP spid="224482" grpId="0" animBg="1"/>
      <p:bldP spid="224483" grpId="0"/>
      <p:bldP spid="224484" grpId="0" animBg="1"/>
      <p:bldP spid="224485" grpId="0"/>
      <p:bldP spid="224486" grpId="0" animBg="1"/>
      <p:bldP spid="224487" grpId="0"/>
      <p:bldP spid="224488" grpId="0" animBg="1"/>
      <p:bldP spid="224489" grpId="0"/>
      <p:bldP spid="224490" grpId="0" animBg="1"/>
      <p:bldP spid="224491" grpId="0"/>
      <p:bldP spid="224492" grpId="0" animBg="1"/>
      <p:bldP spid="224493" grpId="0"/>
      <p:bldP spid="224494" grpId="0" animBg="1"/>
      <p:bldP spid="224495" grpId="0"/>
      <p:bldP spid="224496" grpId="0" animBg="1"/>
      <p:bldP spid="224497" grpId="0"/>
      <p:bldP spid="224498" grpId="0" animBg="1"/>
      <p:bldP spid="224499" grpId="0" animBg="1"/>
      <p:bldP spid="224500" grpId="0" animBg="1"/>
      <p:bldP spid="224501" grpId="0" animBg="1"/>
      <p:bldP spid="224502" grpId="0" animBg="1"/>
      <p:bldP spid="224503" grpId="0" animBg="1"/>
      <p:bldP spid="224504" grpId="0" animBg="1"/>
      <p:bldP spid="224505" grpId="0" animBg="1"/>
      <p:bldP spid="224506" grpId="0" animBg="1"/>
      <p:bldP spid="224507" grpId="0" animBg="1"/>
      <p:bldP spid="224508" grpId="0" animBg="1"/>
      <p:bldP spid="224509" grpId="0" animBg="1"/>
      <p:bldP spid="224510" grpId="0" animBg="1"/>
      <p:bldP spid="224511" grpId="0" animBg="1"/>
      <p:bldP spid="224512" grpId="0" animBg="1"/>
      <p:bldP spid="224513" grpId="0" animBg="1"/>
      <p:bldP spid="224514" grpId="0" animBg="1"/>
      <p:bldP spid="224515" grpId="0" animBg="1"/>
      <p:bldP spid="224516" grpId="0" animBg="1"/>
      <p:bldP spid="224517" grpId="0" animBg="1"/>
      <p:bldP spid="224518" grpId="0" animBg="1"/>
      <p:bldP spid="224519" grpId="0" animBg="1"/>
      <p:bldP spid="224520" grpId="0" animBg="1"/>
      <p:bldP spid="224521" grpId="0" animBg="1"/>
      <p:bldP spid="224522" grpId="0" animBg="1"/>
      <p:bldP spid="224523" grpId="0" animBg="1"/>
      <p:bldP spid="224524" grpId="0" animBg="1"/>
      <p:bldP spid="224525" grpId="0" animBg="1"/>
      <p:bldP spid="224526" grpId="0" animBg="1"/>
      <p:bldP spid="224527" grpId="0" animBg="1"/>
      <p:bldP spid="224528" grpId="0" animBg="1"/>
      <p:bldP spid="224529" grpId="0" animBg="1"/>
      <p:bldP spid="224530" grpId="0" animBg="1"/>
      <p:bldP spid="224531" grpId="0" animBg="1"/>
      <p:bldP spid="224532" grpId="0" animBg="1"/>
      <p:bldP spid="224533" grpId="0" animBg="1"/>
      <p:bldP spid="224534" grpId="0" animBg="1"/>
      <p:bldP spid="224535" grpId="0" animBg="1"/>
      <p:bldP spid="224536" grpId="0" animBg="1"/>
      <p:bldP spid="224537" grpId="0" animBg="1"/>
      <p:bldP spid="224538" grpId="0" animBg="1"/>
      <p:bldP spid="224539" grpId="0" animBg="1"/>
      <p:bldP spid="224540" grpId="0" animBg="1"/>
      <p:bldP spid="224541" grpId="0" animBg="1"/>
      <p:bldP spid="224542" grpId="0" animBg="1"/>
      <p:bldP spid="224543" grpId="0" animBg="1"/>
      <p:bldP spid="224544" grpId="0" animBg="1"/>
      <p:bldP spid="224545" grpId="0" animBg="1"/>
      <p:bldP spid="224546" grpId="0" animBg="1"/>
      <p:bldP spid="224547" grpId="0" animBg="1"/>
      <p:bldP spid="224548" grpId="0" animBg="1"/>
      <p:bldP spid="224549" grpId="0" animBg="1"/>
      <p:bldP spid="224550" grpId="0" animBg="1"/>
      <p:bldP spid="224551" grpId="0" animBg="1"/>
      <p:bldP spid="224552" grpId="0" animBg="1"/>
      <p:bldP spid="224553" grpId="0" animBg="1"/>
      <p:bldP spid="224554" grpId="0" animBg="1"/>
      <p:bldP spid="224555" grpId="0" animBg="1"/>
      <p:bldP spid="224556" grpId="0" animBg="1"/>
      <p:bldP spid="224557" grpId="0" animBg="1"/>
      <p:bldP spid="224558" grpId="0" animBg="1"/>
      <p:bldP spid="224559" grpId="0" animBg="1"/>
      <p:bldP spid="224560" grpId="0" animBg="1"/>
      <p:bldP spid="224561" grpId="0" animBg="1"/>
      <p:bldP spid="224562" grpId="0" animBg="1"/>
      <p:bldP spid="224563" grpId="0" animBg="1"/>
      <p:bldP spid="224564" grpId="0" animBg="1"/>
      <p:bldP spid="224565" grpId="0" animBg="1"/>
      <p:bldP spid="224566" grpId="0" animBg="1"/>
      <p:bldP spid="224567" grpId="0" animBg="1"/>
      <p:bldP spid="224568" grpId="0" animBg="1"/>
      <p:bldP spid="224569" grpId="0" animBg="1"/>
      <p:bldP spid="224570" grpId="0" animBg="1"/>
      <p:bldP spid="224571" grpId="0" animBg="1"/>
      <p:bldP spid="224572" grpId="0" animBg="1"/>
      <p:bldP spid="224573" grpId="0" animBg="1"/>
      <p:bldP spid="224574" grpId="0" animBg="1"/>
      <p:bldP spid="224575" grpId="0" animBg="1"/>
      <p:bldP spid="224576" grpId="0" animBg="1"/>
      <p:bldP spid="224577" grpId="0" animBg="1"/>
      <p:bldP spid="224578" grpId="0" animBg="1"/>
      <p:bldP spid="224579" grpId="0" animBg="1"/>
      <p:bldP spid="224580" grpId="0" animBg="1"/>
      <p:bldP spid="224581" grpId="0" animBg="1"/>
      <p:bldP spid="224582" grpId="0" animBg="1"/>
      <p:bldP spid="224583" grpId="0" animBg="1"/>
      <p:bldP spid="224584" grpId="0" animBg="1"/>
      <p:bldP spid="224585" grpId="0" animBg="1"/>
      <p:bldP spid="224586" grpId="0" animBg="1"/>
      <p:bldP spid="224587" grpId="0" animBg="1"/>
      <p:bldP spid="224588" grpId="0" animBg="1"/>
      <p:bldP spid="224589" grpId="0" animBg="1"/>
      <p:bldP spid="224590" grpId="0" animBg="1"/>
      <p:bldP spid="224591" grpId="0" animBg="1"/>
      <p:bldP spid="224592" grpId="0" animBg="1"/>
      <p:bldP spid="224593" grpId="0" animBg="1"/>
      <p:bldP spid="224594" grpId="0" animBg="1"/>
      <p:bldP spid="224595" grpId="0" animBg="1"/>
      <p:bldP spid="224596" grpId="0" animBg="1"/>
      <p:bldP spid="224597" grpId="0" animBg="1"/>
      <p:bldP spid="224598" grpId="0" animBg="1"/>
      <p:bldP spid="224599" grpId="0" animBg="1"/>
      <p:bldP spid="224600" grpId="0" animBg="1"/>
      <p:bldP spid="224601" grpId="0" animBg="1"/>
      <p:bldP spid="224602" grpId="0" animBg="1"/>
      <p:bldP spid="224603" grpId="0" animBg="1"/>
      <p:bldP spid="224604" grpId="0" animBg="1"/>
      <p:bldP spid="224605" grpId="0" animBg="1"/>
      <p:bldP spid="224606" grpId="0" animBg="1"/>
      <p:bldP spid="224607" grpId="0" animBg="1"/>
      <p:bldP spid="224608" grpId="0" animBg="1"/>
      <p:bldP spid="224609" grpId="0" animBg="1"/>
      <p:bldP spid="224610" grpId="0" animBg="1"/>
      <p:bldP spid="224611" grpId="0" animBg="1"/>
      <p:bldP spid="224612" grpId="0" animBg="1"/>
      <p:bldP spid="224613" grpId="0" animBg="1"/>
      <p:bldP spid="224614" grpId="0" animBg="1"/>
      <p:bldP spid="224615" grpId="0" animBg="1"/>
      <p:bldP spid="224616" grpId="0" animBg="1"/>
      <p:bldP spid="224617" grpId="0" animBg="1"/>
      <p:bldP spid="224618" grpId="0" animBg="1"/>
      <p:bldP spid="224619" grpId="0" animBg="1"/>
      <p:bldP spid="224620" grpId="0" animBg="1"/>
      <p:bldP spid="224621" grpId="0" animBg="1"/>
      <p:bldP spid="224622" grpId="0" animBg="1"/>
      <p:bldP spid="224623" grpId="0" animBg="1"/>
      <p:bldP spid="224624" grpId="0" animBg="1"/>
      <p:bldP spid="224625" grpId="0" animBg="1"/>
      <p:bldP spid="224626" grpId="0" animBg="1"/>
      <p:bldP spid="224627" grpId="0" animBg="1"/>
      <p:bldP spid="224628" grpId="0" animBg="1"/>
      <p:bldP spid="224629" grpId="0" animBg="1"/>
      <p:bldP spid="224630" grpId="0" animBg="1"/>
      <p:bldP spid="224631" grpId="0" animBg="1"/>
      <p:bldP spid="224632" grpId="0" animBg="1"/>
      <p:bldP spid="224633" grpId="0" animBg="1"/>
      <p:bldP spid="224634" grpId="0" animBg="1"/>
      <p:bldP spid="224635" grpId="0" animBg="1"/>
      <p:bldP spid="224636" grpId="0" animBg="1"/>
      <p:bldP spid="224637" grpId="0" animBg="1"/>
      <p:bldP spid="224638" grpId="0" animBg="1"/>
      <p:bldP spid="224639" grpId="0" animBg="1"/>
      <p:bldP spid="224640" grpId="0" animBg="1"/>
      <p:bldP spid="224641" grpId="0" animBg="1"/>
      <p:bldP spid="224642" grpId="0" animBg="1"/>
      <p:bldP spid="224643" grpId="0" animBg="1"/>
      <p:bldP spid="224644" grpId="0" animBg="1"/>
      <p:bldP spid="224645" grpId="0"/>
      <p:bldP spid="224646" grpId="0"/>
      <p:bldP spid="224647" grpId="0"/>
      <p:bldP spid="224648" grpId="0"/>
      <p:bldP spid="224649" grpId="0"/>
      <p:bldP spid="224650" grpId="0"/>
      <p:bldP spid="2246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9158" y="5420"/>
            <a:ext cx="9153157" cy="646331"/>
          </a:xfrm>
          <a:prstGeom prst="rect">
            <a:avLst/>
          </a:prstGeom>
        </p:spPr>
        <p:txBody>
          <a:bodyPr wrap="square">
            <a:spAutoFit/>
          </a:bodyPr>
          <a:lstStyle/>
          <a:p>
            <a:r>
              <a:rPr lang="en-US" sz="3600" b="1" dirty="0" smtClean="0">
                <a:solidFill>
                  <a:srgbClr val="EB0F86"/>
                </a:solidFill>
                <a:latin typeface="Arial"/>
                <a:cs typeface="Arial"/>
              </a:rPr>
              <a:t>Core enabling utilities</a:t>
            </a:r>
            <a:endParaRPr lang="en-US" sz="3600" b="1" dirty="0">
              <a:solidFill>
                <a:schemeClr val="bg1"/>
              </a:solidFill>
              <a:latin typeface="Arial"/>
              <a:cs typeface="Aria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131242" y="4996653"/>
            <a:ext cx="3282315" cy="2461260"/>
          </a:xfrm>
          <a:prstGeom prst="rect">
            <a:avLst/>
          </a:prstGeom>
        </p:spPr>
      </p:pic>
      <p:sp>
        <p:nvSpPr>
          <p:cNvPr id="53" name="Content Placeholder 52"/>
          <p:cNvSpPr>
            <a:spLocks noGrp="1"/>
          </p:cNvSpPr>
          <p:nvPr>
            <p:ph idx="1"/>
          </p:nvPr>
        </p:nvSpPr>
        <p:spPr>
          <a:xfrm>
            <a:off x="251521" y="958932"/>
            <a:ext cx="8761850" cy="5638420"/>
          </a:xfrm>
        </p:spPr>
        <p:txBody>
          <a:bodyPr>
            <a:normAutofit fontScale="77500" lnSpcReduction="20000"/>
          </a:bodyPr>
          <a:lstStyle/>
          <a:p>
            <a:pPr>
              <a:lnSpc>
                <a:spcPct val="150000"/>
              </a:lnSpc>
            </a:pPr>
            <a:r>
              <a:rPr lang="en-GB" sz="4000" b="1" dirty="0" smtClean="0"/>
              <a:t>Identification of highly characterised participants</a:t>
            </a:r>
          </a:p>
          <a:p>
            <a:pPr lvl="1">
              <a:lnSpc>
                <a:spcPct val="150000"/>
              </a:lnSpc>
            </a:pPr>
            <a:r>
              <a:rPr lang="en-GB" b="1" dirty="0" smtClean="0"/>
              <a:t>Recruitment of stratified samples</a:t>
            </a:r>
          </a:p>
          <a:p>
            <a:pPr lvl="1">
              <a:lnSpc>
                <a:spcPct val="150000"/>
              </a:lnSpc>
            </a:pPr>
            <a:r>
              <a:rPr lang="en-GB" b="1" dirty="0" smtClean="0"/>
              <a:t>Discovery studies, trials, in-silico experiments</a:t>
            </a:r>
          </a:p>
          <a:p>
            <a:pPr>
              <a:lnSpc>
                <a:spcPct val="150000"/>
              </a:lnSpc>
            </a:pPr>
            <a:r>
              <a:rPr lang="en-GB" sz="4000" b="1" dirty="0" smtClean="0"/>
              <a:t>Technology capacity building:</a:t>
            </a:r>
          </a:p>
          <a:p>
            <a:pPr lvl="1">
              <a:lnSpc>
                <a:spcPct val="150000"/>
              </a:lnSpc>
            </a:pPr>
            <a:r>
              <a:rPr lang="en-GB" b="1" dirty="0" smtClean="0"/>
              <a:t>Imaging, stem cells, bioinformatics:</a:t>
            </a:r>
          </a:p>
          <a:p>
            <a:pPr lvl="2">
              <a:lnSpc>
                <a:spcPct val="150000"/>
              </a:lnSpc>
            </a:pPr>
            <a:r>
              <a:rPr lang="en-GB" b="1" dirty="0" smtClean="0"/>
              <a:t>Sharing best practice, niche expertise</a:t>
            </a:r>
          </a:p>
          <a:p>
            <a:pPr lvl="2">
              <a:lnSpc>
                <a:spcPct val="150000"/>
              </a:lnSpc>
            </a:pPr>
            <a:r>
              <a:rPr lang="en-GB" b="1" dirty="0" smtClean="0"/>
              <a:t>Standardising protocols, streamlining governance</a:t>
            </a:r>
          </a:p>
          <a:p>
            <a:pPr>
              <a:lnSpc>
                <a:spcPct val="150000"/>
              </a:lnSpc>
            </a:pPr>
            <a:r>
              <a:rPr lang="en-GB" sz="4000" b="1" dirty="0"/>
              <a:t>Rapid data access: </a:t>
            </a:r>
          </a:p>
          <a:p>
            <a:pPr lvl="1">
              <a:lnSpc>
                <a:spcPct val="150000"/>
              </a:lnSpc>
            </a:pPr>
            <a:r>
              <a:rPr lang="en-GB" sz="2900" b="1" dirty="0"/>
              <a:t>Triangulation between multiple independent datasets</a:t>
            </a:r>
          </a:p>
          <a:p>
            <a:pPr lvl="1">
              <a:lnSpc>
                <a:spcPct val="150000"/>
              </a:lnSpc>
            </a:pPr>
            <a:r>
              <a:rPr lang="en-GB" b="1" dirty="0"/>
              <a:t>&gt;30 cohorts: 2M participants</a:t>
            </a:r>
          </a:p>
          <a:p>
            <a:pPr lvl="2">
              <a:lnSpc>
                <a:spcPct val="150000"/>
              </a:lnSpc>
            </a:pPr>
            <a:endParaRPr lang="en-GB" b="1" dirty="0" smtClean="0"/>
          </a:p>
        </p:txBody>
      </p:sp>
    </p:spTree>
    <p:extLst>
      <p:ext uri="{BB962C8B-B14F-4D97-AF65-F5344CB8AC3E}">
        <p14:creationId xmlns:p14="http://schemas.microsoft.com/office/powerpoint/2010/main" val="418857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266"/>
            <a:ext cx="8229600" cy="1143000"/>
          </a:xfrm>
        </p:spPr>
        <p:txBody>
          <a:bodyPr>
            <a:normAutofit fontScale="90000"/>
          </a:bodyPr>
          <a:lstStyle/>
          <a:p>
            <a:pPr algn="l"/>
            <a:r>
              <a:rPr lang="en-US" b="1" dirty="0">
                <a:solidFill>
                  <a:srgbClr val="EB0F86"/>
                </a:solidFill>
                <a:latin typeface="Arial"/>
                <a:cs typeface="Arial"/>
              </a:rPr>
              <a:t>Integrated Infrastructure</a:t>
            </a:r>
            <a:r>
              <a:rPr lang="en-US" b="1" dirty="0">
                <a:solidFill>
                  <a:schemeClr val="bg1"/>
                </a:solidFill>
                <a:latin typeface="Arial"/>
                <a:cs typeface="Arial"/>
              </a:rPr>
              <a:t/>
            </a:r>
            <a:br>
              <a:rPr lang="en-US" b="1" dirty="0">
                <a:solidFill>
                  <a:schemeClr val="bg1"/>
                </a:solidFill>
                <a:latin typeface="Arial"/>
                <a:cs typeface="Arial"/>
              </a:rPr>
            </a:b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00" y="720000"/>
            <a:ext cx="7920000" cy="5960111"/>
          </a:xfrm>
          <a:prstGeom prst="rect">
            <a:avLst/>
          </a:prstGeom>
        </p:spPr>
      </p:pic>
    </p:spTree>
    <p:extLst>
      <p:ext uri="{BB962C8B-B14F-4D97-AF65-F5344CB8AC3E}">
        <p14:creationId xmlns:p14="http://schemas.microsoft.com/office/powerpoint/2010/main" val="1489147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Rapid Data Access</a:t>
            </a:r>
            <a:endParaRPr lang="en-GB"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275931"/>
            <a:ext cx="7992888" cy="5030634"/>
          </a:xfrm>
          <a:prstGeom prst="rect">
            <a:avLst/>
          </a:prstGeom>
        </p:spPr>
      </p:pic>
    </p:spTree>
    <p:extLst>
      <p:ext uri="{BB962C8B-B14F-4D97-AF65-F5344CB8AC3E}">
        <p14:creationId xmlns:p14="http://schemas.microsoft.com/office/powerpoint/2010/main" val="4124140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83055" y="108704"/>
            <a:ext cx="9036050" cy="1088048"/>
          </a:xfrm>
        </p:spPr>
        <p:txBody>
          <a:bodyPr>
            <a:noAutofit/>
          </a:bodyPr>
          <a:lstStyle/>
          <a:p>
            <a:pPr algn="l"/>
            <a:r>
              <a:rPr lang="en-US" sz="3200" b="1" dirty="0" smtClean="0">
                <a:solidFill>
                  <a:srgbClr val="EB0F86"/>
                </a:solidFill>
                <a:latin typeface="Arial"/>
                <a:ea typeface="MS PGothic" charset="0"/>
                <a:cs typeface="Arial"/>
              </a:rPr>
              <a:t>Technology networks: PET/MR </a:t>
            </a:r>
            <a:r>
              <a:rPr lang="en-US" sz="3200" b="1" dirty="0" smtClean="0">
                <a:solidFill>
                  <a:srgbClr val="EB0F86"/>
                </a:solidFill>
                <a:latin typeface="Arial"/>
                <a:ea typeface="MS PGothic" charset="0"/>
                <a:cs typeface="Arial"/>
              </a:rPr>
              <a:t>(7 sites)</a:t>
            </a:r>
            <a:endParaRPr lang="en-US" sz="3200" b="1" dirty="0">
              <a:solidFill>
                <a:srgbClr val="EB0F86"/>
              </a:solidFill>
              <a:latin typeface="Arial"/>
              <a:ea typeface="MS PGothic" charset="0"/>
              <a:cs typeface="Arial"/>
            </a:endParaRPr>
          </a:p>
        </p:txBody>
      </p:sp>
      <p:pic>
        <p:nvPicPr>
          <p:cNvPr id="5123" name="Picture 3" descr="Screen Shot 2014-08-29 at 07.01.5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4378326"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Screen Shot 2014-08-29 at 07.04.4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906" y="1196751"/>
            <a:ext cx="489156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4797152"/>
            <a:ext cx="8923954" cy="2215991"/>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Step change in  molecular imaging capability</a:t>
            </a:r>
          </a:p>
          <a:p>
            <a:pPr marL="285750" indent="-285750">
              <a:buFont typeface="Arial" panose="020B0604020202020204" pitchFamily="34" charset="0"/>
              <a:buChar char="•"/>
            </a:pPr>
            <a:r>
              <a:rPr lang="en-GB" sz="2400" dirty="0"/>
              <a:t>Lowering barriers </a:t>
            </a:r>
            <a:r>
              <a:rPr lang="en-GB" sz="2400" dirty="0" smtClean="0"/>
              <a:t>to, and increasing the impact of, imaging </a:t>
            </a:r>
            <a:r>
              <a:rPr lang="en-GB" sz="2400" dirty="0"/>
              <a:t>studies</a:t>
            </a:r>
          </a:p>
          <a:p>
            <a:pPr marL="742950" lvl="1" indent="-285750">
              <a:buFont typeface="Arial" panose="020B0604020202020204" pitchFamily="34" charset="0"/>
              <a:buChar char="•"/>
            </a:pPr>
            <a:r>
              <a:rPr lang="en-GB" sz="2400" dirty="0"/>
              <a:t>Economies of scale</a:t>
            </a:r>
          </a:p>
          <a:p>
            <a:pPr marL="742950" lvl="1" indent="-285750">
              <a:buFont typeface="Arial" panose="020B0604020202020204" pitchFamily="34" charset="0"/>
              <a:buChar char="•"/>
            </a:pPr>
            <a:r>
              <a:rPr lang="en-GB" sz="2400" dirty="0" smtClean="0"/>
              <a:t>Knowledge sharing and standardisation of protocols</a:t>
            </a:r>
          </a:p>
          <a:p>
            <a:pPr marL="742950" lvl="1" indent="-285750">
              <a:buFont typeface="Arial" panose="020B0604020202020204" pitchFamily="34" charset="0"/>
              <a:buChar char="•"/>
            </a:pPr>
            <a:r>
              <a:rPr lang="en-GB" sz="2400" dirty="0" smtClean="0"/>
              <a:t>Recruitment of highly characterised cohort participants</a:t>
            </a:r>
          </a:p>
          <a:p>
            <a:endParaRPr lang="en-GB" dirty="0"/>
          </a:p>
        </p:txBody>
      </p:sp>
    </p:spTree>
    <p:extLst>
      <p:ext uri="{BB962C8B-B14F-4D97-AF65-F5344CB8AC3E}">
        <p14:creationId xmlns:p14="http://schemas.microsoft.com/office/powerpoint/2010/main" val="5662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131242" y="4996653"/>
            <a:ext cx="3282315" cy="2461260"/>
          </a:xfrm>
          <a:prstGeom prst="rect">
            <a:avLst/>
          </a:prstGeom>
        </p:spPr>
      </p:pic>
      <p:sp>
        <p:nvSpPr>
          <p:cNvPr id="2" name="Title 1"/>
          <p:cNvSpPr>
            <a:spLocks noGrp="1"/>
          </p:cNvSpPr>
          <p:nvPr>
            <p:ph type="title"/>
          </p:nvPr>
        </p:nvSpPr>
        <p:spPr>
          <a:xfrm>
            <a:off x="0" y="-15646"/>
            <a:ext cx="9144000" cy="1143000"/>
          </a:xfrm>
        </p:spPr>
        <p:txBody>
          <a:bodyPr>
            <a:normAutofit/>
          </a:bodyPr>
          <a:lstStyle/>
          <a:p>
            <a:pPr algn="l"/>
            <a:r>
              <a:rPr lang="en-GB" sz="3200" b="1" dirty="0" smtClean="0">
                <a:solidFill>
                  <a:srgbClr val="EB0F86"/>
                </a:solidFill>
                <a:latin typeface="Arial" panose="020B0604020202020204" pitchFamily="34" charset="0"/>
                <a:cs typeface="Arial" panose="020B0604020202020204" pitchFamily="34" charset="0"/>
              </a:rPr>
              <a:t>Technology networks: </a:t>
            </a:r>
            <a:r>
              <a:rPr lang="en-GB" sz="3200" b="1" dirty="0" err="1" smtClean="0">
                <a:solidFill>
                  <a:srgbClr val="EB0F86"/>
                </a:solidFill>
                <a:latin typeface="Arial" panose="020B0604020202020204" pitchFamily="34" charset="0"/>
                <a:cs typeface="Arial" panose="020B0604020202020204" pitchFamily="34" charset="0"/>
              </a:rPr>
              <a:t>iPS</a:t>
            </a:r>
            <a:r>
              <a:rPr lang="en-GB" sz="3200" b="1" dirty="0" smtClean="0">
                <a:solidFill>
                  <a:srgbClr val="EB0F86"/>
                </a:solidFill>
                <a:latin typeface="Arial" panose="020B0604020202020204" pitchFamily="34" charset="0"/>
                <a:cs typeface="Arial" panose="020B0604020202020204" pitchFamily="34" charset="0"/>
              </a:rPr>
              <a:t> Cells (6 centres)</a:t>
            </a:r>
            <a:endParaRPr lang="en-GB" sz="3200" b="1" dirty="0">
              <a:solidFill>
                <a:srgbClr val="EB0F8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3789040"/>
            <a:ext cx="8507288" cy="2980928"/>
          </a:xfrm>
        </p:spPr>
        <p:txBody>
          <a:bodyPr>
            <a:normAutofit/>
          </a:bodyPr>
          <a:lstStyle/>
          <a:p>
            <a:r>
              <a:rPr lang="en-GB" dirty="0" smtClean="0"/>
              <a:t>Provide neuronal models of clinical phenotypes</a:t>
            </a:r>
          </a:p>
          <a:p>
            <a:r>
              <a:rPr lang="en-GB" dirty="0" smtClean="0"/>
              <a:t>Preserve cell lines from cohorts</a:t>
            </a:r>
          </a:p>
          <a:p>
            <a:r>
              <a:rPr lang="en-GB" dirty="0" smtClean="0"/>
              <a:t>Develop cellular basis of disease stratification</a:t>
            </a:r>
          </a:p>
          <a:p>
            <a:r>
              <a:rPr lang="en-GB" dirty="0" smtClean="0"/>
              <a:t>Interrogate pathogenic pathways</a:t>
            </a:r>
          </a:p>
          <a:p>
            <a:r>
              <a:rPr lang="en-GB" dirty="0" smtClean="0"/>
              <a:t>Early drug development studies</a:t>
            </a:r>
          </a:p>
          <a:p>
            <a:pPr lvl="1"/>
            <a:endParaRPr lang="en-GB" dirty="0" smtClean="0"/>
          </a:p>
          <a:p>
            <a:endParaRPr lang="en-GB"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980728"/>
            <a:ext cx="3456384" cy="2592288"/>
          </a:xfrm>
          <a:prstGeom prst="rect">
            <a:avLst/>
          </a:prstGeom>
        </p:spPr>
      </p:pic>
    </p:spTree>
    <p:extLst>
      <p:ext uri="{BB962C8B-B14F-4D97-AF65-F5344CB8AC3E}">
        <p14:creationId xmlns:p14="http://schemas.microsoft.com/office/powerpoint/2010/main" val="624719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TotalTime>
  <Words>751</Words>
  <Application>Microsoft Office PowerPoint</Application>
  <PresentationFormat>On-screen Show (4:3)</PresentationFormat>
  <Paragraphs>213</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SimSun</vt:lpstr>
      <vt:lpstr>SimSun</vt:lpstr>
      <vt:lpstr>Arial</vt:lpstr>
      <vt:lpstr>AvantGarde Bk BT</vt:lpstr>
      <vt:lpstr>Calibri</vt:lpstr>
      <vt:lpstr>Helvetica</vt:lpstr>
      <vt:lpstr>Office Theme</vt:lpstr>
      <vt:lpstr>PowerPoint Presentation</vt:lpstr>
      <vt:lpstr>PowerPoint Presentation</vt:lpstr>
      <vt:lpstr>PowerPoint Presentation</vt:lpstr>
      <vt:lpstr>PowerPoint Presentation</vt:lpstr>
      <vt:lpstr>PowerPoint Presentation</vt:lpstr>
      <vt:lpstr>Integrated Infrastructure </vt:lpstr>
      <vt:lpstr>Rapid Data Access</vt:lpstr>
      <vt:lpstr>Technology networks: PET/MR (7 sites)</vt:lpstr>
      <vt:lpstr>Technology networks: iPS Cells (6 centres)</vt:lpstr>
      <vt:lpstr>Technology networks: Informatics (5 centre)</vt:lpstr>
      <vt:lpstr>PowerPoint Presentation</vt:lpstr>
      <vt:lpstr>PowerPoint Presentation</vt:lpstr>
      <vt:lpstr>Risk stratification for clinical studies  (and in silico experiments)</vt:lpstr>
      <vt:lpstr>Progress</vt:lpstr>
      <vt:lpstr>Opportunities: collaboration</vt:lpstr>
      <vt:lpstr>PowerPoint Presentation</vt:lpstr>
      <vt:lpstr>DPUK website: www.dementiasplatform.uk</vt:lpstr>
      <vt:lpstr>Near continuous cognitive testing</vt:lpstr>
      <vt:lpstr>Rapid Data Access</vt:lpstr>
      <vt:lpstr>DPUK technology networks</vt:lpstr>
      <vt:lpstr>Integrated infrastructure </vt:lpstr>
      <vt:lpstr>PowerPoint Presentation</vt:lpstr>
      <vt:lpstr>Integrated Infrastructure </vt:lpstr>
      <vt:lpstr>Integrated Infrastructure </vt:lpstr>
    </vt:vector>
  </TitlesOfParts>
  <Company>Cardiff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insrv</dc:creator>
  <cp:lastModifiedBy>John Gallacher</cp:lastModifiedBy>
  <cp:revision>160</cp:revision>
  <cp:lastPrinted>2014-12-03T15:49:58Z</cp:lastPrinted>
  <dcterms:created xsi:type="dcterms:W3CDTF">2014-12-03T08:09:54Z</dcterms:created>
  <dcterms:modified xsi:type="dcterms:W3CDTF">2016-07-22T14:30:52Z</dcterms:modified>
</cp:coreProperties>
</file>