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0" autoAdjust="0"/>
    <p:restoredTop sz="94660"/>
  </p:normalViewPr>
  <p:slideViewPr>
    <p:cSldViewPr snapToGrid="0">
      <p:cViewPr>
        <p:scale>
          <a:sx n="120" d="100"/>
          <a:sy n="120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57AC-A396-4E3A-BFA2-4A3C87470EB9}" type="datetimeFigureOut">
              <a:rPr lang="zh-CN" altLang="en-US" smtClean="0"/>
              <a:t>2015/11/6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35A2-0F9A-4501-9645-996977A696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188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57AC-A396-4E3A-BFA2-4A3C87470EB9}" type="datetimeFigureOut">
              <a:rPr lang="zh-CN" altLang="en-US" smtClean="0"/>
              <a:t>2015/11/6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35A2-0F9A-4501-9645-996977A696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3771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57AC-A396-4E3A-BFA2-4A3C87470EB9}" type="datetimeFigureOut">
              <a:rPr lang="zh-CN" altLang="en-US" smtClean="0"/>
              <a:t>2015/11/6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35A2-0F9A-4501-9645-996977A696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8800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57AC-A396-4E3A-BFA2-4A3C87470EB9}" type="datetimeFigureOut">
              <a:rPr lang="zh-CN" altLang="en-US" smtClean="0"/>
              <a:t>2015/11/6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35A2-0F9A-4501-9645-996977A696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65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57AC-A396-4E3A-BFA2-4A3C87470EB9}" type="datetimeFigureOut">
              <a:rPr lang="zh-CN" altLang="en-US" smtClean="0"/>
              <a:t>2015/11/6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35A2-0F9A-4501-9645-996977A696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1456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57AC-A396-4E3A-BFA2-4A3C87470EB9}" type="datetimeFigureOut">
              <a:rPr lang="zh-CN" altLang="en-US" smtClean="0"/>
              <a:t>2015/11/6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35A2-0F9A-4501-9645-996977A696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293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57AC-A396-4E3A-BFA2-4A3C87470EB9}" type="datetimeFigureOut">
              <a:rPr lang="zh-CN" altLang="en-US" smtClean="0"/>
              <a:t>2015/11/6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35A2-0F9A-4501-9645-996977A696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606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57AC-A396-4E3A-BFA2-4A3C87470EB9}" type="datetimeFigureOut">
              <a:rPr lang="zh-CN" altLang="en-US" smtClean="0"/>
              <a:t>2015/11/6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35A2-0F9A-4501-9645-996977A696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243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57AC-A396-4E3A-BFA2-4A3C87470EB9}" type="datetimeFigureOut">
              <a:rPr lang="zh-CN" altLang="en-US" smtClean="0"/>
              <a:t>2015/11/6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35A2-0F9A-4501-9645-996977A696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294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57AC-A396-4E3A-BFA2-4A3C87470EB9}" type="datetimeFigureOut">
              <a:rPr lang="zh-CN" altLang="en-US" smtClean="0"/>
              <a:t>2015/11/6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35A2-0F9A-4501-9645-996977A696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8828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57AC-A396-4E3A-BFA2-4A3C87470EB9}" type="datetimeFigureOut">
              <a:rPr lang="zh-CN" altLang="en-US" smtClean="0"/>
              <a:t>2015/11/6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35A2-0F9A-4501-9645-996977A696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594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B57AC-A396-4E3A-BFA2-4A3C87470EB9}" type="datetimeFigureOut">
              <a:rPr lang="zh-CN" altLang="en-US" smtClean="0"/>
              <a:t>2015/11/6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F35A2-0F9A-4501-9645-996977A696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396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75771" y="586374"/>
            <a:ext cx="1159691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Established Clinical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Sites before July, 2015 (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6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cities, 10 sites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New Site after July (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1 city, 1 site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l"/>
            </a:pPr>
            <a:endParaRPr lang="en-US" altLang="zh-C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Numbers of subjects have been recruited and maintained Before / After  July</a:t>
            </a: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l"/>
            </a:pP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l"/>
            </a:pPr>
            <a:endParaRPr lang="en-US" altLang="zh-C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l"/>
            </a:pPr>
            <a:endParaRPr lang="en-US" altLang="zh-C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l"/>
            </a:pPr>
            <a:endParaRPr lang="en-US" altLang="zh-C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l"/>
            </a:pP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l"/>
            </a:pPr>
            <a:endParaRPr lang="en-US" altLang="zh-C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l"/>
            </a:pP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</a:pPr>
            <a:endParaRPr lang="en-US" altLang="zh-C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l"/>
            </a:pP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C-ADNI National Meeting held in Beijing  at Oct 18, 2015.    The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Discussed 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l"/>
            </a:pP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u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Strength and standardize the criteria of clinical  recruitment/exclusion, encourage/award the sites where the recruitment work has conducted well.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u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 Core will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Amyloid-PET-imaging examination,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upply for Amyloid tracer reagent has been solved.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u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Discussed the possible treatment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scheme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Chinese Traditional Medicine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trials for late stage of ADNI.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u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Discussed the Project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scale of epidemiology study about prevention/risk factors for Alzheimer’s Disease in China.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74669" y="124709"/>
            <a:ext cx="5667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altLang="zh-CN" sz="2400" b="1" dirty="0" smtClean="0">
                <a:latin typeface="Times New Roman" panose="02020603050405020304" pitchFamily="18" charset="0"/>
                <a:sym typeface="Times New Roman" panose="02020603050405020304" pitchFamily="18" charset="0"/>
              </a:rPr>
              <a:t>Progress of China-ADNI since July 2015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233622"/>
              </p:ext>
            </p:extLst>
          </p:nvPr>
        </p:nvGraphicFramePr>
        <p:xfrm>
          <a:off x="275771" y="1992469"/>
          <a:ext cx="11364684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114"/>
                <a:gridCol w="1894114"/>
                <a:gridCol w="1894114"/>
                <a:gridCol w="1894114"/>
                <a:gridCol w="1894114"/>
                <a:gridCol w="1894114"/>
              </a:tblGrid>
              <a:tr h="61179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CN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zh-CN" altLang="zh-CN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MCI</a:t>
                      </a:r>
                      <a:endParaRPr lang="zh-CN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altLang="zh-CN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altLang="zh-CN" b="1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zh-CN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MCI</a:t>
                      </a:r>
                      <a:r>
                        <a:rPr lang="en-US" altLang="zh-CN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CN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Mild AD</a:t>
                      </a:r>
                      <a:endParaRPr lang="zh-CN" altLang="zh-CN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zh-CN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zh-CN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2251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Before July 2015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14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4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14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US" altLang="zh-CN" sz="14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</a:t>
                      </a:r>
                      <a:endParaRPr lang="en-US" altLang="zh-CN" sz="1400" b="1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zh-CN" altLang="en-US" sz="14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zh-CN" altLang="zh-CN" sz="14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altLang="zh-CN" sz="14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endParaRPr lang="en-US" altLang="zh-CN" sz="1400" b="1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zh-CN" altLang="en-US" sz="14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14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altLang="zh-CN" sz="1400" b="1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zh-CN" altLang="en-US" sz="14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zh-CN" altLang="en-US" sz="14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44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After   July 2015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44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815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136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主题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jw</dc:creator>
  <cp:lastModifiedBy>James Hendrix</cp:lastModifiedBy>
  <cp:revision>13</cp:revision>
  <dcterms:created xsi:type="dcterms:W3CDTF">2015-10-31T08:42:48Z</dcterms:created>
  <dcterms:modified xsi:type="dcterms:W3CDTF">2015-11-06T22:55:18Z</dcterms:modified>
</cp:coreProperties>
</file>