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7" r:id="rId1"/>
  </p:sldMasterIdLst>
  <p:notesMasterIdLst>
    <p:notesMasterId r:id="rId19"/>
  </p:notesMasterIdLst>
  <p:handoutMasterIdLst>
    <p:handoutMasterId r:id="rId20"/>
  </p:handoutMasterIdLst>
  <p:sldIdLst>
    <p:sldId id="347" r:id="rId2"/>
    <p:sldId id="349" r:id="rId3"/>
    <p:sldId id="350" r:id="rId4"/>
    <p:sldId id="341" r:id="rId5"/>
    <p:sldId id="352" r:id="rId6"/>
    <p:sldId id="351" r:id="rId7"/>
    <p:sldId id="348" r:id="rId8"/>
    <p:sldId id="353" r:id="rId9"/>
    <p:sldId id="262" r:id="rId10"/>
    <p:sldId id="371" r:id="rId11"/>
    <p:sldId id="355" r:id="rId12"/>
    <p:sldId id="309" r:id="rId13"/>
    <p:sldId id="372" r:id="rId14"/>
    <p:sldId id="312" r:id="rId15"/>
    <p:sldId id="311" r:id="rId16"/>
    <p:sldId id="30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4F91"/>
    <a:srgbClr val="005BBB"/>
    <a:srgbClr val="666666"/>
    <a:srgbClr val="828383"/>
    <a:srgbClr val="4DC3E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6F58E-7C8F-1246-A5CE-D91A6225FFEB}" v="229" dt="2021-04-28T17:07:59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33" autoAdjust="0"/>
    <p:restoredTop sz="95109"/>
  </p:normalViewPr>
  <p:slideViewPr>
    <p:cSldViewPr snapToGrid="0" snapToObjects="1">
      <p:cViewPr varScale="1">
        <p:scale>
          <a:sx n="65" d="100"/>
          <a:sy n="65" d="100"/>
        </p:scale>
        <p:origin x="7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zes, Yunglin" userId="1e1478a1-51e6-4161-809d-1758c2779cb0" providerId="ADAL" clId="{E02425A2-5B5E-2649-9BF9-C3290005B816}"/>
    <pc:docChg chg="addSld modSld">
      <pc:chgData name="Gazes, Yunglin" userId="1e1478a1-51e6-4161-809d-1758c2779cb0" providerId="ADAL" clId="{E02425A2-5B5E-2649-9BF9-C3290005B816}" dt="2021-04-08T02:09:38.277" v="23" actId="1076"/>
      <pc:docMkLst>
        <pc:docMk/>
      </pc:docMkLst>
      <pc:sldChg chg="add">
        <pc:chgData name="Gazes, Yunglin" userId="1e1478a1-51e6-4161-809d-1758c2779cb0" providerId="ADAL" clId="{E02425A2-5B5E-2649-9BF9-C3290005B816}" dt="2021-04-08T02:08:06.889" v="20"/>
        <pc:sldMkLst>
          <pc:docMk/>
          <pc:sldMk cId="0" sldId="330"/>
        </pc:sldMkLst>
      </pc:sldChg>
      <pc:sldChg chg="addSp modSp mod">
        <pc:chgData name="Gazes, Yunglin" userId="1e1478a1-51e6-4161-809d-1758c2779cb0" providerId="ADAL" clId="{E02425A2-5B5E-2649-9BF9-C3290005B816}" dt="2021-04-08T02:09:38.277" v="23" actId="1076"/>
        <pc:sldMkLst>
          <pc:docMk/>
          <pc:sldMk cId="3073368399" sldId="341"/>
        </pc:sldMkLst>
        <pc:spChg chg="mod">
          <ac:chgData name="Gazes, Yunglin" userId="1e1478a1-51e6-4161-809d-1758c2779cb0" providerId="ADAL" clId="{E02425A2-5B5E-2649-9BF9-C3290005B816}" dt="2021-04-07T18:11:00.398" v="19" actId="20577"/>
          <ac:spMkLst>
            <pc:docMk/>
            <pc:sldMk cId="3073368399" sldId="341"/>
            <ac:spMk id="3" creationId="{DEB27D9D-BE27-BB40-ABFE-4C8E5FAD6521}"/>
          </ac:spMkLst>
        </pc:spChg>
        <pc:picChg chg="add mod">
          <ac:chgData name="Gazes, Yunglin" userId="1e1478a1-51e6-4161-809d-1758c2779cb0" providerId="ADAL" clId="{E02425A2-5B5E-2649-9BF9-C3290005B816}" dt="2021-04-08T02:09:38.277" v="23" actId="1076"/>
          <ac:picMkLst>
            <pc:docMk/>
            <pc:sldMk cId="3073368399" sldId="341"/>
            <ac:picMk id="5" creationId="{FB302EE3-D316-3C4A-8C92-0396CD09BF4D}"/>
          </ac:picMkLst>
        </pc:picChg>
      </pc:sldChg>
    </pc:docChg>
  </pc:docChgLst>
  <pc:docChgLst>
    <pc:chgData name="Gazes, Yunglin" userId="1e1478a1-51e6-4161-809d-1758c2779cb0" providerId="ADAL" clId="{13C6F58E-7C8F-1246-A5CE-D91A6225FFEB}"/>
    <pc:docChg chg="undo custSel addSld delSld modSld sldOrd">
      <pc:chgData name="Gazes, Yunglin" userId="1e1478a1-51e6-4161-809d-1758c2779cb0" providerId="ADAL" clId="{13C6F58E-7C8F-1246-A5CE-D91A6225FFEB}" dt="2021-04-28T17:07:59.544" v="2810"/>
      <pc:docMkLst>
        <pc:docMk/>
      </pc:docMkLst>
      <pc:sldChg chg="addSp modSp add mod">
        <pc:chgData name="Gazes, Yunglin" userId="1e1478a1-51e6-4161-809d-1758c2779cb0" providerId="ADAL" clId="{13C6F58E-7C8F-1246-A5CE-D91A6225FFEB}" dt="2021-04-28T17:07:59.544" v="2810"/>
        <pc:sldMkLst>
          <pc:docMk/>
          <pc:sldMk cId="0" sldId="262"/>
        </pc:sldMkLst>
        <pc:spChg chg="add mod">
          <ac:chgData name="Gazes, Yunglin" userId="1e1478a1-51e6-4161-809d-1758c2779cb0" providerId="ADAL" clId="{13C6F58E-7C8F-1246-A5CE-D91A6225FFEB}" dt="2021-04-27T19:12:58.952" v="1688" actId="1038"/>
          <ac:spMkLst>
            <pc:docMk/>
            <pc:sldMk cId="0" sldId="262"/>
            <ac:spMk id="2" creationId="{EDE8887B-8E3D-B444-8FA9-306E2E240963}"/>
          </ac:spMkLst>
        </pc:spChg>
        <pc:spChg chg="add mod">
          <ac:chgData name="Gazes, Yunglin" userId="1e1478a1-51e6-4161-809d-1758c2779cb0" providerId="ADAL" clId="{13C6F58E-7C8F-1246-A5CE-D91A6225FFEB}" dt="2021-04-27T19:12:40.598" v="1684" actId="14100"/>
          <ac:spMkLst>
            <pc:docMk/>
            <pc:sldMk cId="0" sldId="262"/>
            <ac:spMk id="3" creationId="{15E454A2-EA0E-204D-A821-AA196AA7583E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0" sldId="262"/>
            <ac:spMk id="4" creationId="{2E37D1DB-6B0F-7A44-849B-06A47A3CA3F8}"/>
          </ac:spMkLst>
        </pc:spChg>
        <pc:spChg chg="mod">
          <ac:chgData name="Gazes, Yunglin" userId="1e1478a1-51e6-4161-809d-1758c2779cb0" providerId="ADAL" clId="{13C6F58E-7C8F-1246-A5CE-D91A6225FFEB}" dt="2021-04-27T19:15:03.222" v="1759" actId="27636"/>
          <ac:spMkLst>
            <pc:docMk/>
            <pc:sldMk cId="0" sldId="262"/>
            <ac:spMk id="344" creationId="{00000000-0000-0000-0000-000000000000}"/>
          </ac:spMkLst>
        </pc:spChg>
        <pc:spChg chg="mod">
          <ac:chgData name="Gazes, Yunglin" userId="1e1478a1-51e6-4161-809d-1758c2779cb0" providerId="ADAL" clId="{13C6F58E-7C8F-1246-A5CE-D91A6225FFEB}" dt="2021-04-27T19:12:06.459" v="1677" actId="1076"/>
          <ac:spMkLst>
            <pc:docMk/>
            <pc:sldMk cId="0" sldId="262"/>
            <ac:spMk id="346" creationId="{00000000-0000-0000-0000-000000000000}"/>
          </ac:spMkLst>
        </pc:spChg>
        <pc:picChg chg="mod modCrop">
          <ac:chgData name="Gazes, Yunglin" userId="1e1478a1-51e6-4161-809d-1758c2779cb0" providerId="ADAL" clId="{13C6F58E-7C8F-1246-A5CE-D91A6225FFEB}" dt="2021-04-27T19:12:01.691" v="1676" actId="1076"/>
          <ac:picMkLst>
            <pc:docMk/>
            <pc:sldMk cId="0" sldId="262"/>
            <ac:picMk id="345" creationId="{00000000-0000-0000-0000-000000000000}"/>
          </ac:picMkLst>
        </pc:picChg>
        <pc:picChg chg="add mod">
          <ac:chgData name="Gazes, Yunglin" userId="1e1478a1-51e6-4161-809d-1758c2779cb0" providerId="ADAL" clId="{13C6F58E-7C8F-1246-A5CE-D91A6225FFEB}" dt="2021-04-27T19:11:52.789" v="1673" actId="1076"/>
          <ac:picMkLst>
            <pc:docMk/>
            <pc:sldMk cId="0" sldId="262"/>
            <ac:picMk id="3074" creationId="{EB5DDAAC-C9F8-434B-BACB-05E0ECB637A6}"/>
          </ac:picMkLst>
        </pc:picChg>
      </pc:sldChg>
      <pc:sldChg chg="addSp modSp add mod">
        <pc:chgData name="Gazes, Yunglin" userId="1e1478a1-51e6-4161-809d-1758c2779cb0" providerId="ADAL" clId="{13C6F58E-7C8F-1246-A5CE-D91A6225FFEB}" dt="2021-04-28T17:07:59.544" v="2810"/>
        <pc:sldMkLst>
          <pc:docMk/>
          <pc:sldMk cId="0" sldId="271"/>
        </pc:sldMkLst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0" sldId="271"/>
            <ac:spMk id="2" creationId="{14C26A99-CEC5-A349-9DA6-49FD7BE6BC16}"/>
          </ac:spMkLst>
        </pc:spChg>
        <pc:spChg chg="mod">
          <ac:chgData name="Gazes, Yunglin" userId="1e1478a1-51e6-4161-809d-1758c2779cb0" providerId="ADAL" clId="{13C6F58E-7C8F-1246-A5CE-D91A6225FFEB}" dt="2021-04-28T17:06:53.275" v="2785" actId="1037"/>
          <ac:spMkLst>
            <pc:docMk/>
            <pc:sldMk cId="0" sldId="271"/>
            <ac:spMk id="406" creationId="{00000000-0000-0000-0000-000000000000}"/>
          </ac:spMkLst>
        </pc:spChg>
        <pc:spChg chg="mod">
          <ac:chgData name="Gazes, Yunglin" userId="1e1478a1-51e6-4161-809d-1758c2779cb0" providerId="ADAL" clId="{13C6F58E-7C8F-1246-A5CE-D91A6225FFEB}" dt="2021-04-28T17:07:29.358" v="2809" actId="1076"/>
          <ac:spMkLst>
            <pc:docMk/>
            <pc:sldMk cId="0" sldId="271"/>
            <ac:spMk id="407" creationId="{00000000-0000-0000-0000-000000000000}"/>
          </ac:spMkLst>
        </pc:spChg>
        <pc:picChg chg="add mod">
          <ac:chgData name="Gazes, Yunglin" userId="1e1478a1-51e6-4161-809d-1758c2779cb0" providerId="ADAL" clId="{13C6F58E-7C8F-1246-A5CE-D91A6225FFEB}" dt="2021-04-28T17:06:53.275" v="2785" actId="1037"/>
          <ac:picMkLst>
            <pc:docMk/>
            <pc:sldMk cId="0" sldId="271"/>
            <ac:picMk id="7170" creationId="{93E205A2-58FA-E44B-B723-463F3E0635F0}"/>
          </ac:picMkLst>
        </pc:picChg>
      </pc:sldChg>
      <pc:sldChg chg="addSp modSp add del mod">
        <pc:chgData name="Gazes, Yunglin" userId="1e1478a1-51e6-4161-809d-1758c2779cb0" providerId="ADAL" clId="{13C6F58E-7C8F-1246-A5CE-D91A6225FFEB}" dt="2021-04-28T02:25:01.599" v="1800" actId="2696"/>
        <pc:sldMkLst>
          <pc:docMk/>
          <pc:sldMk cId="1904329420" sldId="301"/>
        </pc:sldMkLst>
        <pc:spChg chg="add mod">
          <ac:chgData name="Gazes, Yunglin" userId="1e1478a1-51e6-4161-809d-1758c2779cb0" providerId="ADAL" clId="{13C6F58E-7C8F-1246-A5CE-D91A6225FFEB}" dt="2021-04-21T19:26:14.364" v="599" actId="1076"/>
          <ac:spMkLst>
            <pc:docMk/>
            <pc:sldMk cId="1904329420" sldId="301"/>
            <ac:spMk id="3" creationId="{6E333507-15DC-E143-A7ED-E23629CD70D2}"/>
          </ac:spMkLst>
        </pc:spChg>
        <pc:picChg chg="mod">
          <ac:chgData name="Gazes, Yunglin" userId="1e1478a1-51e6-4161-809d-1758c2779cb0" providerId="ADAL" clId="{13C6F58E-7C8F-1246-A5CE-D91A6225FFEB}" dt="2021-04-21T19:26:34.104" v="603" actId="1035"/>
          <ac:picMkLst>
            <pc:docMk/>
            <pc:sldMk cId="1904329420" sldId="301"/>
            <ac:picMk id="5" creationId="{0BD77DAE-C71F-E047-90A2-1E3D0F8CE410}"/>
          </ac:picMkLst>
        </pc:picChg>
      </pc:sldChg>
      <pc:sldChg chg="addSp modSp add mod">
        <pc:chgData name="Gazes, Yunglin" userId="1e1478a1-51e6-4161-809d-1758c2779cb0" providerId="ADAL" clId="{13C6F58E-7C8F-1246-A5CE-D91A6225FFEB}" dt="2021-04-28T17:07:59.544" v="2810"/>
        <pc:sldMkLst>
          <pc:docMk/>
          <pc:sldMk cId="2724679304" sldId="302"/>
        </pc:sldMkLst>
        <pc:spChg chg="mod">
          <ac:chgData name="Gazes, Yunglin" userId="1e1478a1-51e6-4161-809d-1758c2779cb0" providerId="ADAL" clId="{13C6F58E-7C8F-1246-A5CE-D91A6225FFEB}" dt="2021-04-21T19:25:25.938" v="574" actId="27636"/>
          <ac:spMkLst>
            <pc:docMk/>
            <pc:sldMk cId="2724679304" sldId="302"/>
            <ac:spMk id="2" creationId="{9272349F-03A8-D749-A408-6DF5EB3CA66E}"/>
          </ac:spMkLst>
        </pc:spChg>
        <pc:spChg chg="mod">
          <ac:chgData name="Gazes, Yunglin" userId="1e1478a1-51e6-4161-809d-1758c2779cb0" providerId="ADAL" clId="{13C6F58E-7C8F-1246-A5CE-D91A6225FFEB}" dt="2021-04-28T17:02:17.291" v="2723" actId="20577"/>
          <ac:spMkLst>
            <pc:docMk/>
            <pc:sldMk cId="2724679304" sldId="302"/>
            <ac:spMk id="3" creationId="{906D81AE-C1FA-0247-B1BB-0D53F9C7849D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2724679304" sldId="302"/>
            <ac:spMk id="4" creationId="{3B370025-4EC6-904F-9E26-B3CA597C76A2}"/>
          </ac:spMkLst>
        </pc:spChg>
      </pc:sldChg>
      <pc:sldChg chg="add del">
        <pc:chgData name="Gazes, Yunglin" userId="1e1478a1-51e6-4161-809d-1758c2779cb0" providerId="ADAL" clId="{13C6F58E-7C8F-1246-A5CE-D91A6225FFEB}" dt="2021-04-28T15:53:51.789" v="2165" actId="2696"/>
        <pc:sldMkLst>
          <pc:docMk/>
          <pc:sldMk cId="2728831900" sldId="308"/>
        </pc:sldMkLst>
      </pc:sldChg>
      <pc:sldChg chg="addSp delSp modSp add mod modAnim">
        <pc:chgData name="Gazes, Yunglin" userId="1e1478a1-51e6-4161-809d-1758c2779cb0" providerId="ADAL" clId="{13C6F58E-7C8F-1246-A5CE-D91A6225FFEB}" dt="2021-04-28T17:07:59.544" v="2810"/>
        <pc:sldMkLst>
          <pc:docMk/>
          <pc:sldMk cId="4126005707" sldId="309"/>
        </pc:sldMkLst>
        <pc:spChg chg="mod">
          <ac:chgData name="Gazes, Yunglin" userId="1e1478a1-51e6-4161-809d-1758c2779cb0" providerId="ADAL" clId="{13C6F58E-7C8F-1246-A5CE-D91A6225FFEB}" dt="2021-04-28T16:04:16.820" v="2278" actId="20577"/>
          <ac:spMkLst>
            <pc:docMk/>
            <pc:sldMk cId="4126005707" sldId="309"/>
            <ac:spMk id="2" creationId="{42EB4D06-9EF3-1A40-8454-5D2729893670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4126005707" sldId="309"/>
            <ac:spMk id="5" creationId="{9F2BB63F-DA9B-7F40-82E7-2A52A7FEB250}"/>
          </ac:spMkLst>
        </pc:spChg>
        <pc:spChg chg="mod">
          <ac:chgData name="Gazes, Yunglin" userId="1e1478a1-51e6-4161-809d-1758c2779cb0" providerId="ADAL" clId="{13C6F58E-7C8F-1246-A5CE-D91A6225FFEB}" dt="2021-04-28T16:12:41.710" v="2358" actId="1035"/>
          <ac:spMkLst>
            <pc:docMk/>
            <pc:sldMk cId="4126005707" sldId="309"/>
            <ac:spMk id="8" creationId="{BAC4E3FB-9770-0B4C-A41D-9A2F87DFEE66}"/>
          </ac:spMkLst>
        </pc:spChg>
        <pc:spChg chg="mod">
          <ac:chgData name="Gazes, Yunglin" userId="1e1478a1-51e6-4161-809d-1758c2779cb0" providerId="ADAL" clId="{13C6F58E-7C8F-1246-A5CE-D91A6225FFEB}" dt="2021-04-28T16:12:41.710" v="2358" actId="1035"/>
          <ac:spMkLst>
            <pc:docMk/>
            <pc:sldMk cId="4126005707" sldId="309"/>
            <ac:spMk id="9" creationId="{BC9CF6B9-4614-A24B-86AB-864A1E1833A1}"/>
          </ac:spMkLst>
        </pc:spChg>
        <pc:spChg chg="mod">
          <ac:chgData name="Gazes, Yunglin" userId="1e1478a1-51e6-4161-809d-1758c2779cb0" providerId="ADAL" clId="{13C6F58E-7C8F-1246-A5CE-D91A6225FFEB}" dt="2021-04-28T16:12:41.710" v="2358" actId="1035"/>
          <ac:spMkLst>
            <pc:docMk/>
            <pc:sldMk cId="4126005707" sldId="309"/>
            <ac:spMk id="17" creationId="{0A3B985B-AC7B-A248-81A1-3EE2F37362A8}"/>
          </ac:spMkLst>
        </pc:spChg>
        <pc:spChg chg="mod">
          <ac:chgData name="Gazes, Yunglin" userId="1e1478a1-51e6-4161-809d-1758c2779cb0" providerId="ADAL" clId="{13C6F58E-7C8F-1246-A5CE-D91A6225FFEB}" dt="2021-04-28T16:12:41.710" v="2358" actId="1035"/>
          <ac:spMkLst>
            <pc:docMk/>
            <pc:sldMk cId="4126005707" sldId="309"/>
            <ac:spMk id="18" creationId="{A6B44D37-FB46-6347-823C-6F7AAE77BFA6}"/>
          </ac:spMkLst>
        </pc:spChg>
        <pc:spChg chg="del">
          <ac:chgData name="Gazes, Yunglin" userId="1e1478a1-51e6-4161-809d-1758c2779cb0" providerId="ADAL" clId="{13C6F58E-7C8F-1246-A5CE-D91A6225FFEB}" dt="2021-04-28T15:48:54.168" v="2031" actId="478"/>
          <ac:spMkLst>
            <pc:docMk/>
            <pc:sldMk cId="4126005707" sldId="309"/>
            <ac:spMk id="29" creationId="{36C1F266-C650-EA48-86D8-A4C1399FF928}"/>
          </ac:spMkLst>
        </pc:spChg>
        <pc:spChg chg="mod">
          <ac:chgData name="Gazes, Yunglin" userId="1e1478a1-51e6-4161-809d-1758c2779cb0" providerId="ADAL" clId="{13C6F58E-7C8F-1246-A5CE-D91A6225FFEB}" dt="2021-04-28T16:12:41.710" v="2358" actId="1035"/>
          <ac:spMkLst>
            <pc:docMk/>
            <pc:sldMk cId="4126005707" sldId="309"/>
            <ac:spMk id="30" creationId="{21004C89-ABC2-1B49-BF71-3FAE34549910}"/>
          </ac:spMkLst>
        </pc:spChg>
        <pc:cxnChg chg="mod">
          <ac:chgData name="Gazes, Yunglin" userId="1e1478a1-51e6-4161-809d-1758c2779cb0" providerId="ADAL" clId="{13C6F58E-7C8F-1246-A5CE-D91A6225FFEB}" dt="2021-04-28T16:12:41.710" v="2358" actId="1035"/>
          <ac:cxnSpMkLst>
            <pc:docMk/>
            <pc:sldMk cId="4126005707" sldId="309"/>
            <ac:cxnSpMk id="12" creationId="{C0924328-75E0-6642-82F3-0B203A423F2B}"/>
          </ac:cxnSpMkLst>
        </pc:cxnChg>
        <pc:cxnChg chg="del mod">
          <ac:chgData name="Gazes, Yunglin" userId="1e1478a1-51e6-4161-809d-1758c2779cb0" providerId="ADAL" clId="{13C6F58E-7C8F-1246-A5CE-D91A6225FFEB}" dt="2021-04-28T15:50:40.350" v="2088" actId="478"/>
          <ac:cxnSpMkLst>
            <pc:docMk/>
            <pc:sldMk cId="4126005707" sldId="309"/>
            <ac:cxnSpMk id="32" creationId="{25D6F151-83F1-DC4B-8A63-DCEE43268431}"/>
          </ac:cxnSpMkLst>
        </pc:cxnChg>
      </pc:sldChg>
      <pc:sldChg chg="modSp add del mod">
        <pc:chgData name="Gazes, Yunglin" userId="1e1478a1-51e6-4161-809d-1758c2779cb0" providerId="ADAL" clId="{13C6F58E-7C8F-1246-A5CE-D91A6225FFEB}" dt="2021-04-28T16:01:16.216" v="2220" actId="2696"/>
        <pc:sldMkLst>
          <pc:docMk/>
          <pc:sldMk cId="3949301448" sldId="310"/>
        </pc:sldMkLst>
        <pc:spChg chg="mod">
          <ac:chgData name="Gazes, Yunglin" userId="1e1478a1-51e6-4161-809d-1758c2779cb0" providerId="ADAL" clId="{13C6F58E-7C8F-1246-A5CE-D91A6225FFEB}" dt="2021-04-28T15:54:44.938" v="2219" actId="20577"/>
          <ac:spMkLst>
            <pc:docMk/>
            <pc:sldMk cId="3949301448" sldId="310"/>
            <ac:spMk id="2" creationId="{14FADC55-56FC-9341-857C-753DA04F17E9}"/>
          </ac:spMkLst>
        </pc:spChg>
      </pc:sldChg>
      <pc:sldChg chg="addSp delSp modSp add mod">
        <pc:chgData name="Gazes, Yunglin" userId="1e1478a1-51e6-4161-809d-1758c2779cb0" providerId="ADAL" clId="{13C6F58E-7C8F-1246-A5CE-D91A6225FFEB}" dt="2021-04-28T17:07:59.544" v="2810"/>
        <pc:sldMkLst>
          <pc:docMk/>
          <pc:sldMk cId="3465316128" sldId="311"/>
        </pc:sldMkLst>
        <pc:spChg chg="add mod">
          <ac:chgData name="Gazes, Yunglin" userId="1e1478a1-51e6-4161-809d-1758c2779cb0" providerId="ADAL" clId="{13C6F58E-7C8F-1246-A5CE-D91A6225FFEB}" dt="2021-04-28T16:23:56.891" v="2508" actId="1076"/>
          <ac:spMkLst>
            <pc:docMk/>
            <pc:sldMk cId="3465316128" sldId="311"/>
            <ac:spMk id="2" creationId="{90058528-B81F-F548-BC07-45E90F5152C3}"/>
          </ac:spMkLst>
        </pc:spChg>
        <pc:spChg chg="mod">
          <ac:chgData name="Gazes, Yunglin" userId="1e1478a1-51e6-4161-809d-1758c2779cb0" providerId="ADAL" clId="{13C6F58E-7C8F-1246-A5CE-D91A6225FFEB}" dt="2021-04-28T17:01:00.861" v="2684" actId="1076"/>
          <ac:spMkLst>
            <pc:docMk/>
            <pc:sldMk cId="3465316128" sldId="311"/>
            <ac:spMk id="6" creationId="{66FE75B3-CE6D-874F-92B7-3BA08AFC5B08}"/>
          </ac:spMkLst>
        </pc:spChg>
        <pc:spChg chg="del mod">
          <ac:chgData name="Gazes, Yunglin" userId="1e1478a1-51e6-4161-809d-1758c2779cb0" providerId="ADAL" clId="{13C6F58E-7C8F-1246-A5CE-D91A6225FFEB}" dt="2021-04-28T17:03:45.105" v="2730" actId="478"/>
          <ac:spMkLst>
            <pc:docMk/>
            <pc:sldMk cId="3465316128" sldId="311"/>
            <ac:spMk id="15" creationId="{2289827E-B4DA-3E42-A403-F89564873E4E}"/>
          </ac:spMkLst>
        </pc:spChg>
        <pc:spChg chg="del mod">
          <ac:chgData name="Gazes, Yunglin" userId="1e1478a1-51e6-4161-809d-1758c2779cb0" providerId="ADAL" clId="{13C6F58E-7C8F-1246-A5CE-D91A6225FFEB}" dt="2021-04-28T17:03:34.001" v="2724" actId="478"/>
          <ac:spMkLst>
            <pc:docMk/>
            <pc:sldMk cId="3465316128" sldId="311"/>
            <ac:spMk id="17" creationId="{49EC4FFB-3846-0448-AD34-95BF1E080419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3465316128" sldId="311"/>
            <ac:spMk id="18" creationId="{D9E06B27-9D61-1B41-9C23-651EFF424DF1}"/>
          </ac:spMkLst>
        </pc:spChg>
        <pc:picChg chg="add del mod modCrop">
          <ac:chgData name="Gazes, Yunglin" userId="1e1478a1-51e6-4161-809d-1758c2779cb0" providerId="ADAL" clId="{13C6F58E-7C8F-1246-A5CE-D91A6225FFEB}" dt="2021-04-28T17:03:39.502" v="2728" actId="478"/>
          <ac:picMkLst>
            <pc:docMk/>
            <pc:sldMk cId="3465316128" sldId="311"/>
            <ac:picMk id="8" creationId="{E8B44728-7B71-6F42-8886-ADD6101B7EEA}"/>
          </ac:picMkLst>
        </pc:picChg>
        <pc:cxnChg chg="del mod">
          <ac:chgData name="Gazes, Yunglin" userId="1e1478a1-51e6-4161-809d-1758c2779cb0" providerId="ADAL" clId="{13C6F58E-7C8F-1246-A5CE-D91A6225FFEB}" dt="2021-04-28T17:03:36.833" v="2726" actId="478"/>
          <ac:cxnSpMkLst>
            <pc:docMk/>
            <pc:sldMk cId="3465316128" sldId="311"/>
            <ac:cxnSpMk id="10" creationId="{E5D4A945-3898-2C4A-816C-0E2C79394A90}"/>
          </ac:cxnSpMkLst>
        </pc:cxnChg>
        <pc:cxnChg chg="del mod">
          <ac:chgData name="Gazes, Yunglin" userId="1e1478a1-51e6-4161-809d-1758c2779cb0" providerId="ADAL" clId="{13C6F58E-7C8F-1246-A5CE-D91A6225FFEB}" dt="2021-04-28T17:03:35.305" v="2725" actId="478"/>
          <ac:cxnSpMkLst>
            <pc:docMk/>
            <pc:sldMk cId="3465316128" sldId="311"/>
            <ac:cxnSpMk id="16" creationId="{0FFA910B-C6BC-8041-AB3A-7DCC90A65C28}"/>
          </ac:cxnSpMkLst>
        </pc:cxnChg>
      </pc:sldChg>
      <pc:sldChg chg="addSp delSp modSp add mod">
        <pc:chgData name="Gazes, Yunglin" userId="1e1478a1-51e6-4161-809d-1758c2779cb0" providerId="ADAL" clId="{13C6F58E-7C8F-1246-A5CE-D91A6225FFEB}" dt="2021-04-28T17:07:59.544" v="2810"/>
        <pc:sldMkLst>
          <pc:docMk/>
          <pc:sldMk cId="144805233" sldId="312"/>
        </pc:sldMkLst>
        <pc:spChg chg="mod">
          <ac:chgData name="Gazes, Yunglin" userId="1e1478a1-51e6-4161-809d-1758c2779cb0" providerId="ADAL" clId="{13C6F58E-7C8F-1246-A5CE-D91A6225FFEB}" dt="2021-04-28T16:34:49.525" v="2682" actId="27636"/>
          <ac:spMkLst>
            <pc:docMk/>
            <pc:sldMk cId="144805233" sldId="312"/>
            <ac:spMk id="2" creationId="{149ADE50-80D1-7847-BDAF-1CF7A31D0504}"/>
          </ac:spMkLst>
        </pc:spChg>
        <pc:spChg chg="add mod">
          <ac:chgData name="Gazes, Yunglin" userId="1e1478a1-51e6-4161-809d-1758c2779cb0" providerId="ADAL" clId="{13C6F58E-7C8F-1246-A5CE-D91A6225FFEB}" dt="2021-04-28T16:20:05.329" v="2469" actId="1076"/>
          <ac:spMkLst>
            <pc:docMk/>
            <pc:sldMk cId="144805233" sldId="312"/>
            <ac:spMk id="3" creationId="{4E0BB8ED-6A3A-984C-A479-AF487E40D652}"/>
          </ac:spMkLst>
        </pc:spChg>
        <pc:spChg chg="del mod">
          <ac:chgData name="Gazes, Yunglin" userId="1e1478a1-51e6-4161-809d-1758c2779cb0" providerId="ADAL" clId="{13C6F58E-7C8F-1246-A5CE-D91A6225FFEB}" dt="2021-04-28T16:16:39.117" v="2366" actId="478"/>
          <ac:spMkLst>
            <pc:docMk/>
            <pc:sldMk cId="144805233" sldId="312"/>
            <ac:spMk id="6" creationId="{E0993CA3-C87B-E54D-99A7-969AC70B74B0}"/>
          </ac:spMkLst>
        </pc:spChg>
        <pc:spChg chg="add del mod">
          <ac:chgData name="Gazes, Yunglin" userId="1e1478a1-51e6-4161-809d-1758c2779cb0" providerId="ADAL" clId="{13C6F58E-7C8F-1246-A5CE-D91A6225FFEB}" dt="2021-04-28T16:31:56.204" v="2664"/>
          <ac:spMkLst>
            <pc:docMk/>
            <pc:sldMk cId="144805233" sldId="312"/>
            <ac:spMk id="13" creationId="{5295C6AA-AA59-FB4B-9B4A-3F86C6F31277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144805233" sldId="312"/>
            <ac:spMk id="15" creationId="{F926E9AC-F312-9C48-B623-955C9E7F39A1}"/>
          </ac:spMkLst>
        </pc:spChg>
        <pc:picChg chg="mod">
          <ac:chgData name="Gazes, Yunglin" userId="1e1478a1-51e6-4161-809d-1758c2779cb0" providerId="ADAL" clId="{13C6F58E-7C8F-1246-A5CE-D91A6225FFEB}" dt="2021-04-28T16:19:06.145" v="2460" actId="1076"/>
          <ac:picMkLst>
            <pc:docMk/>
            <pc:sldMk cId="144805233" sldId="312"/>
            <ac:picMk id="4" creationId="{9968AC7C-99AF-D342-B0C0-94B5C044F182}"/>
          </ac:picMkLst>
        </pc:picChg>
        <pc:picChg chg="mod">
          <ac:chgData name="Gazes, Yunglin" userId="1e1478a1-51e6-4161-809d-1758c2779cb0" providerId="ADAL" clId="{13C6F58E-7C8F-1246-A5CE-D91A6225FFEB}" dt="2021-04-28T16:20:05.329" v="2469" actId="1076"/>
          <ac:picMkLst>
            <pc:docMk/>
            <pc:sldMk cId="144805233" sldId="312"/>
            <ac:picMk id="5" creationId="{F70CEFC3-A0F2-1D46-9649-25A9F74B9258}"/>
          </ac:picMkLst>
        </pc:picChg>
        <pc:picChg chg="add del mod">
          <ac:chgData name="Gazes, Yunglin" userId="1e1478a1-51e6-4161-809d-1758c2779cb0" providerId="ADAL" clId="{13C6F58E-7C8F-1246-A5CE-D91A6225FFEB}" dt="2021-04-28T16:32:46.039" v="2671" actId="478"/>
          <ac:picMkLst>
            <pc:docMk/>
            <pc:sldMk cId="144805233" sldId="312"/>
            <ac:picMk id="14" creationId="{6B65321C-5D78-2A40-9D66-E39804D94876}"/>
          </ac:picMkLst>
        </pc:picChg>
        <pc:cxnChg chg="add mod">
          <ac:chgData name="Gazes, Yunglin" userId="1e1478a1-51e6-4161-809d-1758c2779cb0" providerId="ADAL" clId="{13C6F58E-7C8F-1246-A5CE-D91A6225FFEB}" dt="2021-04-28T16:20:57.113" v="2481" actId="692"/>
          <ac:cxnSpMkLst>
            <pc:docMk/>
            <pc:sldMk cId="144805233" sldId="312"/>
            <ac:cxnSpMk id="8" creationId="{1942C706-AEF3-0845-B936-FC57C5F32C9C}"/>
          </ac:cxnSpMkLst>
        </pc:cxnChg>
        <pc:cxnChg chg="add mod">
          <ac:chgData name="Gazes, Yunglin" userId="1e1478a1-51e6-4161-809d-1758c2779cb0" providerId="ADAL" clId="{13C6F58E-7C8F-1246-A5CE-D91A6225FFEB}" dt="2021-04-28T16:20:57.113" v="2481" actId="692"/>
          <ac:cxnSpMkLst>
            <pc:docMk/>
            <pc:sldMk cId="144805233" sldId="312"/>
            <ac:cxnSpMk id="9" creationId="{25396285-BDB5-4F4C-A44F-0A1A0F2FFD09}"/>
          </ac:cxnSpMkLst>
        </pc:cxnChg>
      </pc:sldChg>
      <pc:sldChg chg="addSp modSp mod modAnim">
        <pc:chgData name="Gazes, Yunglin" userId="1e1478a1-51e6-4161-809d-1758c2779cb0" providerId="ADAL" clId="{13C6F58E-7C8F-1246-A5CE-D91A6225FFEB}" dt="2021-04-21T13:47:00.218" v="443"/>
        <pc:sldMkLst>
          <pc:docMk/>
          <pc:sldMk cId="3073368399" sldId="341"/>
        </pc:sldMkLst>
        <pc:spChg chg="add mod">
          <ac:chgData name="Gazes, Yunglin" userId="1e1478a1-51e6-4161-809d-1758c2779cb0" providerId="ADAL" clId="{13C6F58E-7C8F-1246-A5CE-D91A6225FFEB}" dt="2021-04-21T13:45:16.396" v="389" actId="1076"/>
          <ac:spMkLst>
            <pc:docMk/>
            <pc:sldMk cId="3073368399" sldId="341"/>
            <ac:spMk id="2" creationId="{8BB15895-4DC8-5741-BC2A-D8565B0968D4}"/>
          </ac:spMkLst>
        </pc:spChg>
        <pc:spChg chg="add mod">
          <ac:chgData name="Gazes, Yunglin" userId="1e1478a1-51e6-4161-809d-1758c2779cb0" providerId="ADAL" clId="{13C6F58E-7C8F-1246-A5CE-D91A6225FFEB}" dt="2021-04-21T13:45:54.480" v="438" actId="1076"/>
          <ac:spMkLst>
            <pc:docMk/>
            <pc:sldMk cId="3073368399" sldId="341"/>
            <ac:spMk id="8" creationId="{4083C091-EA92-D344-9EF5-12CB273E568B}"/>
          </ac:spMkLst>
        </pc:spChg>
        <pc:spChg chg="mod">
          <ac:chgData name="Gazes, Yunglin" userId="1e1478a1-51e6-4161-809d-1758c2779cb0" providerId="ADAL" clId="{13C6F58E-7C8F-1246-A5CE-D91A6225FFEB}" dt="2021-04-21T13:44:42.799" v="341" actId="1076"/>
          <ac:spMkLst>
            <pc:docMk/>
            <pc:sldMk cId="3073368399" sldId="341"/>
            <ac:spMk id="9" creationId="{14E86E1E-9B4B-C14E-AF57-03F8AABED1A9}"/>
          </ac:spMkLst>
        </pc:spChg>
      </pc:sldChg>
      <pc:sldChg chg="addSp delSp modSp mod">
        <pc:chgData name="Gazes, Yunglin" userId="1e1478a1-51e6-4161-809d-1758c2779cb0" providerId="ADAL" clId="{13C6F58E-7C8F-1246-A5CE-D91A6225FFEB}" dt="2021-04-27T17:17:46.033" v="1146" actId="20577"/>
        <pc:sldMkLst>
          <pc:docMk/>
          <pc:sldMk cId="874916750" sldId="348"/>
        </pc:sldMkLst>
        <pc:spChg chg="del">
          <ac:chgData name="Gazes, Yunglin" userId="1e1478a1-51e6-4161-809d-1758c2779cb0" providerId="ADAL" clId="{13C6F58E-7C8F-1246-A5CE-D91A6225FFEB}" dt="2021-04-23T15:36:47.819" v="605"/>
          <ac:spMkLst>
            <pc:docMk/>
            <pc:sldMk cId="874916750" sldId="348"/>
            <ac:spMk id="2" creationId="{3E89982E-D6D6-394A-AB8E-0902FF586EA0}"/>
          </ac:spMkLst>
        </pc:spChg>
        <pc:spChg chg="mod">
          <ac:chgData name="Gazes, Yunglin" userId="1e1478a1-51e6-4161-809d-1758c2779cb0" providerId="ADAL" clId="{13C6F58E-7C8F-1246-A5CE-D91A6225FFEB}" dt="2021-04-27T17:17:46.033" v="1146" actId="20577"/>
          <ac:spMkLst>
            <pc:docMk/>
            <pc:sldMk cId="874916750" sldId="348"/>
            <ac:spMk id="3" creationId="{93988936-6568-1740-A86C-38442D53C487}"/>
          </ac:spMkLst>
        </pc:spChg>
        <pc:spChg chg="add mod">
          <ac:chgData name="Gazes, Yunglin" userId="1e1478a1-51e6-4161-809d-1758c2779cb0" providerId="ADAL" clId="{13C6F58E-7C8F-1246-A5CE-D91A6225FFEB}" dt="2021-04-23T15:37:11.414" v="633" actId="1076"/>
          <ac:spMkLst>
            <pc:docMk/>
            <pc:sldMk cId="874916750" sldId="348"/>
            <ac:spMk id="6" creationId="{8165EBDA-FADD-3849-AD31-ECFFE383AB91}"/>
          </ac:spMkLst>
        </pc:spChg>
        <pc:spChg chg="add del mod">
          <ac:chgData name="Gazes, Yunglin" userId="1e1478a1-51e6-4161-809d-1758c2779cb0" providerId="ADAL" clId="{13C6F58E-7C8F-1246-A5CE-D91A6225FFEB}" dt="2021-04-27T16:21:05.688" v="1144"/>
          <ac:spMkLst>
            <pc:docMk/>
            <pc:sldMk cId="874916750" sldId="348"/>
            <ac:spMk id="7" creationId="{DA0C802F-E1DE-5D40-A553-14830DDF0EB1}"/>
          </ac:spMkLst>
        </pc:spChg>
        <pc:picChg chg="add mod">
          <ac:chgData name="Gazes, Yunglin" userId="1e1478a1-51e6-4161-809d-1758c2779cb0" providerId="ADAL" clId="{13C6F58E-7C8F-1246-A5CE-D91A6225FFEB}" dt="2021-04-23T15:42:39.576" v="634" actId="1076"/>
          <ac:picMkLst>
            <pc:docMk/>
            <pc:sldMk cId="874916750" sldId="348"/>
            <ac:picMk id="5" creationId="{B5EA8BAA-4486-BB46-A0ED-F0C8CC29F70D}"/>
          </ac:picMkLst>
        </pc:picChg>
      </pc:sldChg>
      <pc:sldChg chg="addSp delSp modSp new mod modClrScheme modAnim chgLayout">
        <pc:chgData name="Gazes, Yunglin" userId="1e1478a1-51e6-4161-809d-1758c2779cb0" providerId="ADAL" clId="{13C6F58E-7C8F-1246-A5CE-D91A6225FFEB}" dt="2021-04-28T17:07:59.544" v="2810"/>
        <pc:sldMkLst>
          <pc:docMk/>
          <pc:sldMk cId="1264990666" sldId="349"/>
        </pc:sldMkLst>
        <pc:spChg chg="del mod ord">
          <ac:chgData name="Gazes, Yunglin" userId="1e1478a1-51e6-4161-809d-1758c2779cb0" providerId="ADAL" clId="{13C6F58E-7C8F-1246-A5CE-D91A6225FFEB}" dt="2021-04-21T00:07:01.333" v="1" actId="700"/>
          <ac:spMkLst>
            <pc:docMk/>
            <pc:sldMk cId="1264990666" sldId="349"/>
            <ac:spMk id="2" creationId="{608F96FA-F465-8E4B-848F-6F6FBDB5FDA9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1264990666" sldId="349"/>
            <ac:spMk id="2" creationId="{8704C613-6D7E-BE42-B76C-FA8B6AC25FE4}"/>
          </ac:spMkLst>
        </pc:spChg>
        <pc:spChg chg="del mod ord">
          <ac:chgData name="Gazes, Yunglin" userId="1e1478a1-51e6-4161-809d-1758c2779cb0" providerId="ADAL" clId="{13C6F58E-7C8F-1246-A5CE-D91A6225FFEB}" dt="2021-04-21T00:07:01.333" v="1" actId="700"/>
          <ac:spMkLst>
            <pc:docMk/>
            <pc:sldMk cId="1264990666" sldId="349"/>
            <ac:spMk id="3" creationId="{6D9E6B62-2735-AF49-9919-EC40FD7D73C2}"/>
          </ac:spMkLst>
        </pc:spChg>
        <pc:spChg chg="del">
          <ac:chgData name="Gazes, Yunglin" userId="1e1478a1-51e6-4161-809d-1758c2779cb0" providerId="ADAL" clId="{13C6F58E-7C8F-1246-A5CE-D91A6225FFEB}" dt="2021-04-21T00:07:01.333" v="1" actId="700"/>
          <ac:spMkLst>
            <pc:docMk/>
            <pc:sldMk cId="1264990666" sldId="349"/>
            <ac:spMk id="4" creationId="{801C796E-F35C-FD4C-AA0A-459DD2E31F17}"/>
          </ac:spMkLst>
        </pc:spChg>
        <pc:spChg chg="add del mod ord">
          <ac:chgData name="Gazes, Yunglin" userId="1e1478a1-51e6-4161-809d-1758c2779cb0" providerId="ADAL" clId="{13C6F58E-7C8F-1246-A5CE-D91A6225FFEB}" dt="2021-04-21T00:07:06.820" v="2" actId="700"/>
          <ac:spMkLst>
            <pc:docMk/>
            <pc:sldMk cId="1264990666" sldId="349"/>
            <ac:spMk id="5" creationId="{62247172-8C33-C94F-91A0-625E404E7718}"/>
          </ac:spMkLst>
        </pc:spChg>
        <pc:spChg chg="add del mod ord">
          <ac:chgData name="Gazes, Yunglin" userId="1e1478a1-51e6-4161-809d-1758c2779cb0" providerId="ADAL" clId="{13C6F58E-7C8F-1246-A5CE-D91A6225FFEB}" dt="2021-04-21T00:07:06.820" v="2" actId="700"/>
          <ac:spMkLst>
            <pc:docMk/>
            <pc:sldMk cId="1264990666" sldId="349"/>
            <ac:spMk id="6" creationId="{C6F9E339-22EC-DF4B-A81E-66C390F2E640}"/>
          </ac:spMkLst>
        </pc:spChg>
        <pc:spChg chg="add mod ord">
          <ac:chgData name="Gazes, Yunglin" userId="1e1478a1-51e6-4161-809d-1758c2779cb0" providerId="ADAL" clId="{13C6F58E-7C8F-1246-A5CE-D91A6225FFEB}" dt="2021-04-21T00:07:12.588" v="22" actId="20577"/>
          <ac:spMkLst>
            <pc:docMk/>
            <pc:sldMk cId="1264990666" sldId="349"/>
            <ac:spMk id="7" creationId="{A5646406-CC5F-6047-B320-9E46F58FB6B5}"/>
          </ac:spMkLst>
        </pc:spChg>
        <pc:spChg chg="add del mod ord">
          <ac:chgData name="Gazes, Yunglin" userId="1e1478a1-51e6-4161-809d-1758c2779cb0" providerId="ADAL" clId="{13C6F58E-7C8F-1246-A5CE-D91A6225FFEB}" dt="2021-04-21T00:49:17.911" v="201" actId="478"/>
          <ac:spMkLst>
            <pc:docMk/>
            <pc:sldMk cId="1264990666" sldId="349"/>
            <ac:spMk id="8" creationId="{6B06F364-AB7A-CA4A-B35A-741A1DA2B13C}"/>
          </ac:spMkLst>
        </pc:spChg>
        <pc:spChg chg="add mod ord">
          <ac:chgData name="Gazes, Yunglin" userId="1e1478a1-51e6-4161-809d-1758c2779cb0" providerId="ADAL" clId="{13C6F58E-7C8F-1246-A5CE-D91A6225FFEB}" dt="2021-04-21T00:52:11.963" v="225" actId="1076"/>
          <ac:spMkLst>
            <pc:docMk/>
            <pc:sldMk cId="1264990666" sldId="349"/>
            <ac:spMk id="9" creationId="{DB4DECD9-1C1A-DB4F-871A-4C2EF38B22F6}"/>
          </ac:spMkLst>
        </pc:spChg>
        <pc:spChg chg="add del mod">
          <ac:chgData name="Gazes, Yunglin" userId="1e1478a1-51e6-4161-809d-1758c2779cb0" providerId="ADAL" clId="{13C6F58E-7C8F-1246-A5CE-D91A6225FFEB}" dt="2021-04-21T00:49:21.285" v="202" actId="478"/>
          <ac:spMkLst>
            <pc:docMk/>
            <pc:sldMk cId="1264990666" sldId="349"/>
            <ac:spMk id="11" creationId="{871E4D36-A147-4743-9C96-E553BB87670F}"/>
          </ac:spMkLst>
        </pc:spChg>
        <pc:picChg chg="add mod">
          <ac:chgData name="Gazes, Yunglin" userId="1e1478a1-51e6-4161-809d-1758c2779cb0" providerId="ADAL" clId="{13C6F58E-7C8F-1246-A5CE-D91A6225FFEB}" dt="2021-04-21T00:52:11.963" v="225" actId="1076"/>
          <ac:picMkLst>
            <pc:docMk/>
            <pc:sldMk cId="1264990666" sldId="349"/>
            <ac:picMk id="1026" creationId="{7D6A46AB-FCA3-D147-8BCF-F8559883D531}"/>
          </ac:picMkLst>
        </pc:picChg>
      </pc:sldChg>
      <pc:sldChg chg="addSp delSp modSp new mod">
        <pc:chgData name="Gazes, Yunglin" userId="1e1478a1-51e6-4161-809d-1758c2779cb0" providerId="ADAL" clId="{13C6F58E-7C8F-1246-A5CE-D91A6225FFEB}" dt="2021-04-21T14:45:30.337" v="571" actId="14100"/>
        <pc:sldMkLst>
          <pc:docMk/>
          <pc:sldMk cId="2021235869" sldId="350"/>
        </pc:sldMkLst>
        <pc:spChg chg="del">
          <ac:chgData name="Gazes, Yunglin" userId="1e1478a1-51e6-4161-809d-1758c2779cb0" providerId="ADAL" clId="{13C6F58E-7C8F-1246-A5CE-D91A6225FFEB}" dt="2021-04-21T01:06:02.336" v="310" actId="478"/>
          <ac:spMkLst>
            <pc:docMk/>
            <pc:sldMk cId="2021235869" sldId="350"/>
            <ac:spMk id="3" creationId="{ECD783E6-53C0-374D-B362-B955759262A9}"/>
          </ac:spMkLst>
        </pc:spChg>
        <pc:spChg chg="mod">
          <ac:chgData name="Gazes, Yunglin" userId="1e1478a1-51e6-4161-809d-1758c2779cb0" providerId="ADAL" clId="{13C6F58E-7C8F-1246-A5CE-D91A6225FFEB}" dt="2021-04-21T14:45:30.337" v="571" actId="14100"/>
          <ac:spMkLst>
            <pc:docMk/>
            <pc:sldMk cId="2021235869" sldId="350"/>
            <ac:spMk id="4" creationId="{69BBAF1A-F526-4A4E-A463-14ECA131986D}"/>
          </ac:spMkLst>
        </pc:spChg>
        <pc:spChg chg="mod">
          <ac:chgData name="Gazes, Yunglin" userId="1e1478a1-51e6-4161-809d-1758c2779cb0" providerId="ADAL" clId="{13C6F58E-7C8F-1246-A5CE-D91A6225FFEB}" dt="2021-04-21T00:52:58.486" v="255" actId="20577"/>
          <ac:spMkLst>
            <pc:docMk/>
            <pc:sldMk cId="2021235869" sldId="350"/>
            <ac:spMk id="5" creationId="{AA508A40-C2B3-BE41-952D-D1BD01456830}"/>
          </ac:spMkLst>
        </pc:spChg>
        <pc:spChg chg="add mod">
          <ac:chgData name="Gazes, Yunglin" userId="1e1478a1-51e6-4161-809d-1758c2779cb0" providerId="ADAL" clId="{13C6F58E-7C8F-1246-A5CE-D91A6225FFEB}" dt="2021-04-21T14:42:18.678" v="468" actId="1076"/>
          <ac:spMkLst>
            <pc:docMk/>
            <pc:sldMk cId="2021235869" sldId="350"/>
            <ac:spMk id="6" creationId="{1D13A9A7-7904-A54C-9D86-64A80F301558}"/>
          </ac:spMkLst>
        </pc:spChg>
        <pc:picChg chg="add mod">
          <ac:chgData name="Gazes, Yunglin" userId="1e1478a1-51e6-4161-809d-1758c2779cb0" providerId="ADAL" clId="{13C6F58E-7C8F-1246-A5CE-D91A6225FFEB}" dt="2021-04-21T14:42:15.792" v="467" actId="1076"/>
          <ac:picMkLst>
            <pc:docMk/>
            <pc:sldMk cId="2021235869" sldId="350"/>
            <ac:picMk id="2050" creationId="{856BE618-3846-1442-B3C0-47B208348D93}"/>
          </ac:picMkLst>
        </pc:picChg>
      </pc:sldChg>
      <pc:sldChg chg="addSp delSp modSp new del mod">
        <pc:chgData name="Gazes, Yunglin" userId="1e1478a1-51e6-4161-809d-1758c2779cb0" providerId="ADAL" clId="{13C6F58E-7C8F-1246-A5CE-D91A6225FFEB}" dt="2021-04-23T15:44:17.715" v="685" actId="2696"/>
        <pc:sldMkLst>
          <pc:docMk/>
          <pc:sldMk cId="1291113088" sldId="351"/>
        </pc:sldMkLst>
        <pc:spChg chg="del">
          <ac:chgData name="Gazes, Yunglin" userId="1e1478a1-51e6-4161-809d-1758c2779cb0" providerId="ADAL" clId="{13C6F58E-7C8F-1246-A5CE-D91A6225FFEB}" dt="2021-04-23T15:43:43.734" v="670"/>
          <ac:spMkLst>
            <pc:docMk/>
            <pc:sldMk cId="1291113088" sldId="351"/>
            <ac:spMk id="2" creationId="{0BA19FD9-66B0-C341-B390-9B2356064C89}"/>
          </ac:spMkLst>
        </pc:spChg>
        <pc:spChg chg="mod">
          <ac:chgData name="Gazes, Yunglin" userId="1e1478a1-51e6-4161-809d-1758c2779cb0" providerId="ADAL" clId="{13C6F58E-7C8F-1246-A5CE-D91A6225FFEB}" dt="2021-04-23T15:44:05.079" v="684" actId="20577"/>
          <ac:spMkLst>
            <pc:docMk/>
            <pc:sldMk cId="1291113088" sldId="351"/>
            <ac:spMk id="3" creationId="{5011F6C3-E86A-4D44-8DBF-A523E623EC92}"/>
          </ac:spMkLst>
        </pc:spChg>
        <pc:picChg chg="add mod">
          <ac:chgData name="Gazes, Yunglin" userId="1e1478a1-51e6-4161-809d-1758c2779cb0" providerId="ADAL" clId="{13C6F58E-7C8F-1246-A5CE-D91A6225FFEB}" dt="2021-04-23T15:43:50.306" v="673" actId="1076"/>
          <ac:picMkLst>
            <pc:docMk/>
            <pc:sldMk cId="1291113088" sldId="351"/>
            <ac:picMk id="5" creationId="{A7E52B35-8B74-7744-BFB5-C0870EC8C198}"/>
          </ac:picMkLst>
        </pc:picChg>
      </pc:sldChg>
      <pc:sldChg chg="addSp delSp modSp new mod ord modAnim">
        <pc:chgData name="Gazes, Yunglin" userId="1e1478a1-51e6-4161-809d-1758c2779cb0" providerId="ADAL" clId="{13C6F58E-7C8F-1246-A5CE-D91A6225FFEB}" dt="2021-04-27T15:15:13.956" v="972" actId="1076"/>
        <pc:sldMkLst>
          <pc:docMk/>
          <pc:sldMk cId="3871728426" sldId="351"/>
        </pc:sldMkLst>
        <pc:spChg chg="mod">
          <ac:chgData name="Gazes, Yunglin" userId="1e1478a1-51e6-4161-809d-1758c2779cb0" providerId="ADAL" clId="{13C6F58E-7C8F-1246-A5CE-D91A6225FFEB}" dt="2021-04-27T14:33:11.589" v="778" actId="207"/>
          <ac:spMkLst>
            <pc:docMk/>
            <pc:sldMk cId="3871728426" sldId="351"/>
            <ac:spMk id="2" creationId="{AFC2625A-7806-9E49-B26B-94907198D045}"/>
          </ac:spMkLst>
        </pc:spChg>
        <pc:spChg chg="mod">
          <ac:chgData name="Gazes, Yunglin" userId="1e1478a1-51e6-4161-809d-1758c2779cb0" providerId="ADAL" clId="{13C6F58E-7C8F-1246-A5CE-D91A6225FFEB}" dt="2021-04-27T14:32:32.255" v="734" actId="20577"/>
          <ac:spMkLst>
            <pc:docMk/>
            <pc:sldMk cId="3871728426" sldId="351"/>
            <ac:spMk id="3" creationId="{B65AF7AC-8A0A-0B44-927E-4E635B77342E}"/>
          </ac:spMkLst>
        </pc:spChg>
        <pc:spChg chg="add mod">
          <ac:chgData name="Gazes, Yunglin" userId="1e1478a1-51e6-4161-809d-1758c2779cb0" providerId="ADAL" clId="{13C6F58E-7C8F-1246-A5CE-D91A6225FFEB}" dt="2021-04-27T14:48:20.236" v="821" actId="1076"/>
          <ac:spMkLst>
            <pc:docMk/>
            <pc:sldMk cId="3871728426" sldId="351"/>
            <ac:spMk id="7" creationId="{F03C9012-DFFC-C448-B4F3-F6E364A8FB85}"/>
          </ac:spMkLst>
        </pc:spChg>
        <pc:spChg chg="add del mod">
          <ac:chgData name="Gazes, Yunglin" userId="1e1478a1-51e6-4161-809d-1758c2779cb0" providerId="ADAL" clId="{13C6F58E-7C8F-1246-A5CE-D91A6225FFEB}" dt="2021-04-27T15:08:38.152" v="860" actId="21"/>
          <ac:spMkLst>
            <pc:docMk/>
            <pc:sldMk cId="3871728426" sldId="351"/>
            <ac:spMk id="10" creationId="{C8C2BB3B-0F13-2D47-9FD5-DF3E3277A45B}"/>
          </ac:spMkLst>
        </pc:spChg>
        <pc:spChg chg="add mod">
          <ac:chgData name="Gazes, Yunglin" userId="1e1478a1-51e6-4161-809d-1758c2779cb0" providerId="ADAL" clId="{13C6F58E-7C8F-1246-A5CE-D91A6225FFEB}" dt="2021-04-27T15:15:13.956" v="972" actId="1076"/>
          <ac:spMkLst>
            <pc:docMk/>
            <pc:sldMk cId="3871728426" sldId="351"/>
            <ac:spMk id="15" creationId="{8361DB3B-A8B0-A64E-8F1F-01D6E09176AB}"/>
          </ac:spMkLst>
        </pc:spChg>
        <pc:picChg chg="add del mod">
          <ac:chgData name="Gazes, Yunglin" userId="1e1478a1-51e6-4161-809d-1758c2779cb0" providerId="ADAL" clId="{13C6F58E-7C8F-1246-A5CE-D91A6225FFEB}" dt="2021-04-27T14:44:47.708" v="792" actId="478"/>
          <ac:picMkLst>
            <pc:docMk/>
            <pc:sldMk cId="3871728426" sldId="351"/>
            <ac:picMk id="6" creationId="{975CF12F-E79C-C444-866C-75ED9FDF42D0}"/>
          </ac:picMkLst>
        </pc:picChg>
        <pc:picChg chg="add del mod">
          <ac:chgData name="Gazes, Yunglin" userId="1e1478a1-51e6-4161-809d-1758c2779cb0" providerId="ADAL" clId="{13C6F58E-7C8F-1246-A5CE-D91A6225FFEB}" dt="2021-04-27T15:08:38.152" v="860" actId="21"/>
          <ac:picMkLst>
            <pc:docMk/>
            <pc:sldMk cId="3871728426" sldId="351"/>
            <ac:picMk id="9" creationId="{ECF46637-94BA-8A48-AF94-45BD44B59298}"/>
          </ac:picMkLst>
        </pc:picChg>
        <pc:picChg chg="add mod">
          <ac:chgData name="Gazes, Yunglin" userId="1e1478a1-51e6-4161-809d-1758c2779cb0" providerId="ADAL" clId="{13C6F58E-7C8F-1246-A5CE-D91A6225FFEB}" dt="2021-04-27T15:11:27.334" v="946" actId="1076"/>
          <ac:picMkLst>
            <pc:docMk/>
            <pc:sldMk cId="3871728426" sldId="351"/>
            <ac:picMk id="1026" creationId="{D8CEAF50-D856-6641-8FB5-4253B6AEADF1}"/>
          </ac:picMkLst>
        </pc:picChg>
        <pc:picChg chg="add mod">
          <ac:chgData name="Gazes, Yunglin" userId="1e1478a1-51e6-4161-809d-1758c2779cb0" providerId="ADAL" clId="{13C6F58E-7C8F-1246-A5CE-D91A6225FFEB}" dt="2021-04-27T15:11:40.366" v="948" actId="1076"/>
          <ac:picMkLst>
            <pc:docMk/>
            <pc:sldMk cId="3871728426" sldId="351"/>
            <ac:picMk id="1028" creationId="{3B35F7BA-A56E-2B4C-AFED-91DC41775A17}"/>
          </ac:picMkLst>
        </pc:picChg>
        <pc:picChg chg="add mod">
          <ac:chgData name="Gazes, Yunglin" userId="1e1478a1-51e6-4161-809d-1758c2779cb0" providerId="ADAL" clId="{13C6F58E-7C8F-1246-A5CE-D91A6225FFEB}" dt="2021-04-27T15:11:40.366" v="948" actId="1076"/>
          <ac:picMkLst>
            <pc:docMk/>
            <pc:sldMk cId="3871728426" sldId="351"/>
            <ac:picMk id="1030" creationId="{8B79F1C2-7FBD-1A4D-BF17-1623B6F41DD2}"/>
          </ac:picMkLst>
        </pc:picChg>
        <pc:picChg chg="add mod">
          <ac:chgData name="Gazes, Yunglin" userId="1e1478a1-51e6-4161-809d-1758c2779cb0" providerId="ADAL" clId="{13C6F58E-7C8F-1246-A5CE-D91A6225FFEB}" dt="2021-04-27T15:15:06.760" v="970" actId="1076"/>
          <ac:picMkLst>
            <pc:docMk/>
            <pc:sldMk cId="3871728426" sldId="351"/>
            <ac:picMk id="1032" creationId="{C2DF342A-EC3A-1942-8AEC-F1CB4C9512C1}"/>
          </ac:picMkLst>
        </pc:picChg>
        <pc:cxnChg chg="add mod">
          <ac:chgData name="Gazes, Yunglin" userId="1e1478a1-51e6-4161-809d-1758c2779cb0" providerId="ADAL" clId="{13C6F58E-7C8F-1246-A5CE-D91A6225FFEB}" dt="2021-04-27T15:15:10.852" v="971" actId="14100"/>
          <ac:cxnSpMkLst>
            <pc:docMk/>
            <pc:sldMk cId="3871728426" sldId="351"/>
            <ac:cxnSpMk id="12" creationId="{38217DC5-FBB0-774F-A22C-01D8DEE93745}"/>
          </ac:cxnSpMkLst>
        </pc:cxnChg>
      </pc:sldChg>
      <pc:sldChg chg="addSp delSp modSp new mod ord">
        <pc:chgData name="Gazes, Yunglin" userId="1e1478a1-51e6-4161-809d-1758c2779cb0" providerId="ADAL" clId="{13C6F58E-7C8F-1246-A5CE-D91A6225FFEB}" dt="2021-04-27T16:19:52.090" v="1139" actId="404"/>
        <pc:sldMkLst>
          <pc:docMk/>
          <pc:sldMk cId="1305688454" sldId="352"/>
        </pc:sldMkLst>
        <pc:spChg chg="del mod">
          <ac:chgData name="Gazes, Yunglin" userId="1e1478a1-51e6-4161-809d-1758c2779cb0" providerId="ADAL" clId="{13C6F58E-7C8F-1246-A5CE-D91A6225FFEB}" dt="2021-04-27T16:06:30.626" v="1001"/>
          <ac:spMkLst>
            <pc:docMk/>
            <pc:sldMk cId="1305688454" sldId="352"/>
            <ac:spMk id="2" creationId="{038DE004-E69A-7C4D-9E98-A65D9BF394B5}"/>
          </ac:spMkLst>
        </pc:spChg>
        <pc:spChg chg="mod">
          <ac:chgData name="Gazes, Yunglin" userId="1e1478a1-51e6-4161-809d-1758c2779cb0" providerId="ADAL" clId="{13C6F58E-7C8F-1246-A5CE-D91A6225FFEB}" dt="2021-04-27T16:17:19.059" v="1119" actId="20577"/>
          <ac:spMkLst>
            <pc:docMk/>
            <pc:sldMk cId="1305688454" sldId="352"/>
            <ac:spMk id="3" creationId="{481874F1-D997-5643-9307-4FB78DC44FD9}"/>
          </ac:spMkLst>
        </pc:spChg>
        <pc:spChg chg="add mod">
          <ac:chgData name="Gazes, Yunglin" userId="1e1478a1-51e6-4161-809d-1758c2779cb0" providerId="ADAL" clId="{13C6F58E-7C8F-1246-A5CE-D91A6225FFEB}" dt="2021-04-27T16:19:01.175" v="1127" actId="1076"/>
          <ac:spMkLst>
            <pc:docMk/>
            <pc:sldMk cId="1305688454" sldId="352"/>
            <ac:spMk id="6" creationId="{BBD96845-3D63-6D48-A27C-54807D7BCE63}"/>
          </ac:spMkLst>
        </pc:spChg>
        <pc:spChg chg="add mod">
          <ac:chgData name="Gazes, Yunglin" userId="1e1478a1-51e6-4161-809d-1758c2779cb0" providerId="ADAL" clId="{13C6F58E-7C8F-1246-A5CE-D91A6225FFEB}" dt="2021-04-27T16:19:19.122" v="1136" actId="14100"/>
          <ac:spMkLst>
            <pc:docMk/>
            <pc:sldMk cId="1305688454" sldId="352"/>
            <ac:spMk id="13" creationId="{A0479114-8119-5C48-9CC4-FFAAE4BAD9BA}"/>
          </ac:spMkLst>
        </pc:spChg>
        <pc:spChg chg="add mod">
          <ac:chgData name="Gazes, Yunglin" userId="1e1478a1-51e6-4161-809d-1758c2779cb0" providerId="ADAL" clId="{13C6F58E-7C8F-1246-A5CE-D91A6225FFEB}" dt="2021-04-27T16:18:22.769" v="1120" actId="1076"/>
          <ac:spMkLst>
            <pc:docMk/>
            <pc:sldMk cId="1305688454" sldId="352"/>
            <ac:spMk id="18" creationId="{680633F0-D990-8F44-AD15-B09BF11FB2FD}"/>
          </ac:spMkLst>
        </pc:spChg>
        <pc:spChg chg="add mod">
          <ac:chgData name="Gazes, Yunglin" userId="1e1478a1-51e6-4161-809d-1758c2779cb0" providerId="ADAL" clId="{13C6F58E-7C8F-1246-A5CE-D91A6225FFEB}" dt="2021-04-27T16:19:52.090" v="1139" actId="404"/>
          <ac:spMkLst>
            <pc:docMk/>
            <pc:sldMk cId="1305688454" sldId="352"/>
            <ac:spMk id="19" creationId="{913AEC46-7859-F347-AA5F-65658FDE3014}"/>
          </ac:spMkLst>
        </pc:spChg>
        <pc:picChg chg="add del mod">
          <ac:chgData name="Gazes, Yunglin" userId="1e1478a1-51e6-4161-809d-1758c2779cb0" providerId="ADAL" clId="{13C6F58E-7C8F-1246-A5CE-D91A6225FFEB}" dt="2021-04-27T16:10:37.422" v="1034" actId="478"/>
          <ac:picMkLst>
            <pc:docMk/>
            <pc:sldMk cId="1305688454" sldId="352"/>
            <ac:picMk id="5" creationId="{19DBFE28-DFE6-0E4C-B8D6-73D87CC51074}"/>
          </ac:picMkLst>
        </pc:picChg>
        <pc:picChg chg="add mod">
          <ac:chgData name="Gazes, Yunglin" userId="1e1478a1-51e6-4161-809d-1758c2779cb0" providerId="ADAL" clId="{13C6F58E-7C8F-1246-A5CE-D91A6225FFEB}" dt="2021-04-27T16:18:22.769" v="1120" actId="1076"/>
          <ac:picMkLst>
            <pc:docMk/>
            <pc:sldMk cId="1305688454" sldId="352"/>
            <ac:picMk id="8" creationId="{E6D9E686-45C6-1E49-B655-41B53AC40DBF}"/>
          </ac:picMkLst>
        </pc:picChg>
        <pc:picChg chg="add mod">
          <ac:chgData name="Gazes, Yunglin" userId="1e1478a1-51e6-4161-809d-1758c2779cb0" providerId="ADAL" clId="{13C6F58E-7C8F-1246-A5CE-D91A6225FFEB}" dt="2021-04-27T16:18:22.769" v="1120" actId="1076"/>
          <ac:picMkLst>
            <pc:docMk/>
            <pc:sldMk cId="1305688454" sldId="352"/>
            <ac:picMk id="9" creationId="{A4DFA89E-904E-0248-BA99-0D8D5D4AEA73}"/>
          </ac:picMkLst>
        </pc:picChg>
        <pc:cxnChg chg="add mod">
          <ac:chgData name="Gazes, Yunglin" userId="1e1478a1-51e6-4161-809d-1758c2779cb0" providerId="ADAL" clId="{13C6F58E-7C8F-1246-A5CE-D91A6225FFEB}" dt="2021-04-27T16:19:03.639" v="1128" actId="14100"/>
          <ac:cxnSpMkLst>
            <pc:docMk/>
            <pc:sldMk cId="1305688454" sldId="352"/>
            <ac:cxnSpMk id="11" creationId="{C9613CD1-F139-AF49-8FBE-EBD9CDF327B7}"/>
          </ac:cxnSpMkLst>
        </pc:cxnChg>
        <pc:cxnChg chg="add mod">
          <ac:chgData name="Gazes, Yunglin" userId="1e1478a1-51e6-4161-809d-1758c2779cb0" providerId="ADAL" clId="{13C6F58E-7C8F-1246-A5CE-D91A6225FFEB}" dt="2021-04-27T16:19:27.018" v="1137" actId="14100"/>
          <ac:cxnSpMkLst>
            <pc:docMk/>
            <pc:sldMk cId="1305688454" sldId="352"/>
            <ac:cxnSpMk id="14" creationId="{49279E57-3023-D14D-A155-75487064DBEC}"/>
          </ac:cxnSpMkLst>
        </pc:cxnChg>
      </pc:sldChg>
      <pc:sldChg chg="addSp modSp new mod modAnim">
        <pc:chgData name="Gazes, Yunglin" userId="1e1478a1-51e6-4161-809d-1758c2779cb0" providerId="ADAL" clId="{13C6F58E-7C8F-1246-A5CE-D91A6225FFEB}" dt="2021-04-27T17:27:27.346" v="1511"/>
        <pc:sldMkLst>
          <pc:docMk/>
          <pc:sldMk cId="4121376062" sldId="353"/>
        </pc:sldMkLst>
        <pc:spChg chg="mod">
          <ac:chgData name="Gazes, Yunglin" userId="1e1478a1-51e6-4161-809d-1758c2779cb0" providerId="ADAL" clId="{13C6F58E-7C8F-1246-A5CE-D91A6225FFEB}" dt="2021-04-27T17:27:01.565" v="1509" actId="27636"/>
          <ac:spMkLst>
            <pc:docMk/>
            <pc:sldMk cId="4121376062" sldId="353"/>
            <ac:spMk id="2" creationId="{B247A4D2-8714-6B42-BAC0-8516968D84EB}"/>
          </ac:spMkLst>
        </pc:spChg>
        <pc:spChg chg="mod">
          <ac:chgData name="Gazes, Yunglin" userId="1e1478a1-51e6-4161-809d-1758c2779cb0" providerId="ADAL" clId="{13C6F58E-7C8F-1246-A5CE-D91A6225FFEB}" dt="2021-04-27T17:22:45.320" v="1196" actId="20577"/>
          <ac:spMkLst>
            <pc:docMk/>
            <pc:sldMk cId="4121376062" sldId="353"/>
            <ac:spMk id="3" creationId="{351C4650-1B69-4145-8AFB-DD1EF2035F18}"/>
          </ac:spMkLst>
        </pc:spChg>
        <pc:spChg chg="add mod">
          <ac:chgData name="Gazes, Yunglin" userId="1e1478a1-51e6-4161-809d-1758c2779cb0" providerId="ADAL" clId="{13C6F58E-7C8F-1246-A5CE-D91A6225FFEB}" dt="2021-04-27T17:27:07.368" v="1510" actId="14100"/>
          <ac:spMkLst>
            <pc:docMk/>
            <pc:sldMk cId="4121376062" sldId="353"/>
            <ac:spMk id="5" creationId="{4C87BF56-6AA0-E347-94B9-0E643B4AC278}"/>
          </ac:spMkLst>
        </pc:spChg>
      </pc:sldChg>
      <pc:sldChg chg="modSp new del mod">
        <pc:chgData name="Gazes, Yunglin" userId="1e1478a1-51e6-4161-809d-1758c2779cb0" providerId="ADAL" clId="{13C6F58E-7C8F-1246-A5CE-D91A6225FFEB}" dt="2021-04-27T18:57:23.464" v="1552" actId="2696"/>
        <pc:sldMkLst>
          <pc:docMk/>
          <pc:sldMk cId="2117085012" sldId="354"/>
        </pc:sldMkLst>
        <pc:spChg chg="mod">
          <ac:chgData name="Gazes, Yunglin" userId="1e1478a1-51e6-4161-809d-1758c2779cb0" providerId="ADAL" clId="{13C6F58E-7C8F-1246-A5CE-D91A6225FFEB}" dt="2021-04-27T17:28:07.807" v="1539" actId="20577"/>
          <ac:spMkLst>
            <pc:docMk/>
            <pc:sldMk cId="2117085012" sldId="354"/>
            <ac:spMk id="3" creationId="{7D42EDBE-75D2-A04A-94B2-90281398FEFE}"/>
          </ac:spMkLst>
        </pc:spChg>
      </pc:sldChg>
      <pc:sldChg chg="addSp modSp add mod modAnim">
        <pc:chgData name="Gazes, Yunglin" userId="1e1478a1-51e6-4161-809d-1758c2779cb0" providerId="ADAL" clId="{13C6F58E-7C8F-1246-A5CE-D91A6225FFEB}" dt="2021-04-28T17:07:59.544" v="2810"/>
        <pc:sldMkLst>
          <pc:docMk/>
          <pc:sldMk cId="188995519" sldId="355"/>
        </pc:sldMkLst>
        <pc:spChg chg="mod">
          <ac:chgData name="Gazes, Yunglin" userId="1e1478a1-51e6-4161-809d-1758c2779cb0" providerId="ADAL" clId="{13C6F58E-7C8F-1246-A5CE-D91A6225FFEB}" dt="2021-04-28T16:03:15.108" v="2267" actId="1076"/>
          <ac:spMkLst>
            <pc:docMk/>
            <pc:sldMk cId="188995519" sldId="355"/>
            <ac:spMk id="2" creationId="{FF98E198-2DF0-554B-804B-0F6C4A18BC57}"/>
          </ac:spMkLst>
        </pc:spChg>
        <pc:spChg chg="add mod">
          <ac:chgData name="Gazes, Yunglin" userId="1e1478a1-51e6-4161-809d-1758c2779cb0" providerId="ADAL" clId="{13C6F58E-7C8F-1246-A5CE-D91A6225FFEB}" dt="2021-04-28T15:41:27.419" v="1982" actId="2085"/>
          <ac:spMkLst>
            <pc:docMk/>
            <pc:sldMk cId="188995519" sldId="355"/>
            <ac:spMk id="3" creationId="{621BBEF9-9EDD-DF48-AFC5-B135668541DA}"/>
          </ac:spMkLst>
        </pc:spChg>
        <pc:spChg chg="add mod">
          <ac:chgData name="Gazes, Yunglin" userId="1e1478a1-51e6-4161-809d-1758c2779cb0" providerId="ADAL" clId="{13C6F58E-7C8F-1246-A5CE-D91A6225FFEB}" dt="2021-04-27T19:04:50.157" v="1669" actId="1036"/>
          <ac:spMkLst>
            <pc:docMk/>
            <pc:sldMk cId="188995519" sldId="355"/>
            <ac:spMk id="4" creationId="{6B45246E-CFD4-E240-8D37-32D3EDFA033A}"/>
          </ac:spMkLst>
        </pc:spChg>
        <pc:spChg chg="add mod">
          <ac:chgData name="Gazes, Yunglin" userId="1e1478a1-51e6-4161-809d-1758c2779cb0" providerId="ADAL" clId="{13C6F58E-7C8F-1246-A5CE-D91A6225FFEB}" dt="2021-04-28T15:43:08.783" v="1989" actId="14100"/>
          <ac:spMkLst>
            <pc:docMk/>
            <pc:sldMk cId="188995519" sldId="355"/>
            <ac:spMk id="6" creationId="{E04B2FDB-21A0-7940-B976-FAB3B3CE3180}"/>
          </ac:spMkLst>
        </pc:spChg>
        <pc:spChg chg="add mod">
          <ac:chgData name="Gazes, Yunglin" userId="1e1478a1-51e6-4161-809d-1758c2779cb0" providerId="ADAL" clId="{13C6F58E-7C8F-1246-A5CE-D91A6225FFEB}" dt="2021-04-28T15:42:06.811" v="1987" actId="1076"/>
          <ac:spMkLst>
            <pc:docMk/>
            <pc:sldMk cId="188995519" sldId="355"/>
            <ac:spMk id="7" creationId="{9006ECFA-B9D7-DD4D-BB85-83B23881E3B7}"/>
          </ac:spMkLst>
        </pc:spChg>
        <pc:spChg chg="add mod">
          <ac:chgData name="Gazes, Yunglin" userId="1e1478a1-51e6-4161-809d-1758c2779cb0" providerId="ADAL" clId="{13C6F58E-7C8F-1246-A5CE-D91A6225FFEB}" dt="2021-04-28T16:03:54.953" v="2273" actId="692"/>
          <ac:spMkLst>
            <pc:docMk/>
            <pc:sldMk cId="188995519" sldId="355"/>
            <ac:spMk id="8" creationId="{5159B874-FBC6-D646-829F-F7846C9BE9CB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188995519" sldId="355"/>
            <ac:spMk id="9" creationId="{28A2E778-5A97-8F4B-8E16-EF8A9C814979}"/>
          </ac:spMkLst>
        </pc:spChg>
        <pc:picChg chg="mod">
          <ac:chgData name="Gazes, Yunglin" userId="1e1478a1-51e6-4161-809d-1758c2779cb0" providerId="ADAL" clId="{13C6F58E-7C8F-1246-A5CE-D91A6225FFEB}" dt="2021-04-27T19:14:12.092" v="1702" actId="1038"/>
          <ac:picMkLst>
            <pc:docMk/>
            <pc:sldMk cId="188995519" sldId="355"/>
            <ac:picMk id="5" creationId="{0BD77DAE-C71F-E047-90A2-1E3D0F8CE410}"/>
          </ac:picMkLst>
        </pc:picChg>
      </pc:sldChg>
      <pc:sldChg chg="addSp delSp modSp add mod modAnim">
        <pc:chgData name="Gazes, Yunglin" userId="1e1478a1-51e6-4161-809d-1758c2779cb0" providerId="ADAL" clId="{13C6F58E-7C8F-1246-A5CE-D91A6225FFEB}" dt="2021-04-28T17:07:59.544" v="2810"/>
        <pc:sldMkLst>
          <pc:docMk/>
          <pc:sldMk cId="3876882339" sldId="371"/>
        </pc:sldMkLst>
        <pc:spChg chg="add del mod">
          <ac:chgData name="Gazes, Yunglin" userId="1e1478a1-51e6-4161-809d-1758c2779cb0" providerId="ADAL" clId="{13C6F58E-7C8F-1246-A5CE-D91A6225FFEB}" dt="2021-04-28T15:26:13.880" v="1820" actId="478"/>
          <ac:spMkLst>
            <pc:docMk/>
            <pc:sldMk cId="3876882339" sldId="371"/>
            <ac:spMk id="3" creationId="{2303FC64-253B-B341-905B-0409FBD776F1}"/>
          </ac:spMkLst>
        </pc:spChg>
        <pc:spChg chg="mod">
          <ac:chgData name="Gazes, Yunglin" userId="1e1478a1-51e6-4161-809d-1758c2779cb0" providerId="ADAL" clId="{13C6F58E-7C8F-1246-A5CE-D91A6225FFEB}" dt="2021-04-28T15:29:03.151" v="1902" actId="14100"/>
          <ac:spMkLst>
            <pc:docMk/>
            <pc:sldMk cId="3876882339" sldId="371"/>
            <ac:spMk id="4" creationId="{0162E75A-25BD-5A42-9F07-F423448B8723}"/>
          </ac:spMkLst>
        </pc:spChg>
        <pc:spChg chg="del mod">
          <ac:chgData name="Gazes, Yunglin" userId="1e1478a1-51e6-4161-809d-1758c2779cb0" providerId="ADAL" clId="{13C6F58E-7C8F-1246-A5CE-D91A6225FFEB}" dt="2021-04-28T15:26:11.257" v="1819" actId="478"/>
          <ac:spMkLst>
            <pc:docMk/>
            <pc:sldMk cId="3876882339" sldId="371"/>
            <ac:spMk id="6" creationId="{A43EA2C6-B921-5545-A3A6-A0F7E346583A}"/>
          </ac:spMkLst>
        </pc:spChg>
        <pc:spChg chg="add mod">
          <ac:chgData name="Gazes, Yunglin" userId="1e1478a1-51e6-4161-809d-1758c2779cb0" providerId="ADAL" clId="{13C6F58E-7C8F-1246-A5CE-D91A6225FFEB}" dt="2021-04-28T15:31:41.586" v="1950" actId="1038"/>
          <ac:spMkLst>
            <pc:docMk/>
            <pc:sldMk cId="3876882339" sldId="371"/>
            <ac:spMk id="21" creationId="{2556186F-2906-4444-B182-95B3082F0794}"/>
          </ac:spMkLst>
        </pc:spChg>
        <pc:spChg chg="add mod">
          <ac:chgData name="Gazes, Yunglin" userId="1e1478a1-51e6-4161-809d-1758c2779cb0" providerId="ADAL" clId="{13C6F58E-7C8F-1246-A5CE-D91A6225FFEB}" dt="2021-04-28T15:31:41.586" v="1950" actId="1038"/>
          <ac:spMkLst>
            <pc:docMk/>
            <pc:sldMk cId="3876882339" sldId="371"/>
            <ac:spMk id="22" creationId="{5B8CF4C1-9EDF-054F-A1FC-8AF92A959EAF}"/>
          </ac:spMkLst>
        </pc:spChg>
        <pc:spChg chg="add mod">
          <ac:chgData name="Gazes, Yunglin" userId="1e1478a1-51e6-4161-809d-1758c2779cb0" providerId="ADAL" clId="{13C6F58E-7C8F-1246-A5CE-D91A6225FFEB}" dt="2021-04-28T15:31:41.586" v="1950" actId="1038"/>
          <ac:spMkLst>
            <pc:docMk/>
            <pc:sldMk cId="3876882339" sldId="371"/>
            <ac:spMk id="23" creationId="{BB93F0D1-DCCA-5542-A80C-150417F60210}"/>
          </ac:spMkLst>
        </pc:spChg>
        <pc:spChg chg="add mod">
          <ac:chgData name="Gazes, Yunglin" userId="1e1478a1-51e6-4161-809d-1758c2779cb0" providerId="ADAL" clId="{13C6F58E-7C8F-1246-A5CE-D91A6225FFEB}" dt="2021-04-28T17:07:59.544" v="2810"/>
          <ac:spMkLst>
            <pc:docMk/>
            <pc:sldMk cId="3876882339" sldId="371"/>
            <ac:spMk id="31" creationId="{01875616-9AC1-B94B-8B0C-995B9B8C259D}"/>
          </ac:spMkLst>
        </pc:spChg>
        <pc:picChg chg="add mod">
          <ac:chgData name="Gazes, Yunglin" userId="1e1478a1-51e6-4161-809d-1758c2779cb0" providerId="ADAL" clId="{13C6F58E-7C8F-1246-A5CE-D91A6225FFEB}" dt="2021-04-28T15:31:41.586" v="1950" actId="1038"/>
          <ac:picMkLst>
            <pc:docMk/>
            <pc:sldMk cId="3876882339" sldId="371"/>
            <ac:picMk id="4098" creationId="{EF5D0FCF-28BF-CF44-9754-A1345371A6CF}"/>
          </ac:picMkLst>
        </pc:picChg>
        <pc:cxnChg chg="add mod">
          <ac:chgData name="Gazes, Yunglin" userId="1e1478a1-51e6-4161-809d-1758c2779cb0" providerId="ADAL" clId="{13C6F58E-7C8F-1246-A5CE-D91A6225FFEB}" dt="2021-04-28T15:31:58.347" v="1954" actId="14100"/>
          <ac:cxnSpMkLst>
            <pc:docMk/>
            <pc:sldMk cId="3876882339" sldId="371"/>
            <ac:cxnSpMk id="12" creationId="{360711DE-A405-6B4D-BBF1-2F562941DBCA}"/>
          </ac:cxnSpMkLst>
        </pc:cxnChg>
        <pc:cxnChg chg="add mod">
          <ac:chgData name="Gazes, Yunglin" userId="1e1478a1-51e6-4161-809d-1758c2779cb0" providerId="ADAL" clId="{13C6F58E-7C8F-1246-A5CE-D91A6225FFEB}" dt="2021-04-28T15:31:56.019" v="1953" actId="14100"/>
          <ac:cxnSpMkLst>
            <pc:docMk/>
            <pc:sldMk cId="3876882339" sldId="371"/>
            <ac:cxnSpMk id="19" creationId="{9214D856-2D44-1B4F-ADD7-BC07A2EF04C1}"/>
          </ac:cxnSpMkLst>
        </pc:cxnChg>
      </pc:sldChg>
      <pc:sldChg chg="addSp delSp modSp new mod ord">
        <pc:chgData name="Gazes, Yunglin" userId="1e1478a1-51e6-4161-809d-1758c2779cb0" providerId="ADAL" clId="{13C6F58E-7C8F-1246-A5CE-D91A6225FFEB}" dt="2021-04-28T16:33:33.105" v="2680" actId="14100"/>
        <pc:sldMkLst>
          <pc:docMk/>
          <pc:sldMk cId="2290299686" sldId="372"/>
        </pc:sldMkLst>
        <pc:spChg chg="mod">
          <ac:chgData name="Gazes, Yunglin" userId="1e1478a1-51e6-4161-809d-1758c2779cb0" providerId="ADAL" clId="{13C6F58E-7C8F-1246-A5CE-D91A6225FFEB}" dt="2021-04-28T16:33:33.105" v="2680" actId="14100"/>
          <ac:spMkLst>
            <pc:docMk/>
            <pc:sldMk cId="2290299686" sldId="372"/>
            <ac:spMk id="2" creationId="{CC2AEC45-42BD-504A-8914-CF8323B6995A}"/>
          </ac:spMkLst>
        </pc:spChg>
        <pc:spChg chg="del">
          <ac:chgData name="Gazes, Yunglin" userId="1e1478a1-51e6-4161-809d-1758c2779cb0" providerId="ADAL" clId="{13C6F58E-7C8F-1246-A5CE-D91A6225FFEB}" dt="2021-04-28T16:31:26.192" v="2662" actId="478"/>
          <ac:spMkLst>
            <pc:docMk/>
            <pc:sldMk cId="2290299686" sldId="372"/>
            <ac:spMk id="3" creationId="{28AED43F-55D0-6A4B-9C88-209B9F084BF0}"/>
          </ac:spMkLst>
        </pc:spChg>
        <pc:spChg chg="add mod">
          <ac:chgData name="Gazes, Yunglin" userId="1e1478a1-51e6-4161-809d-1758c2779cb0" providerId="ADAL" clId="{13C6F58E-7C8F-1246-A5CE-D91A6225FFEB}" dt="2021-04-28T16:31:22.253" v="2661" actId="14100"/>
          <ac:spMkLst>
            <pc:docMk/>
            <pc:sldMk cId="2290299686" sldId="372"/>
            <ac:spMk id="5" creationId="{60DE1397-D64F-3742-BD39-A088453D7A63}"/>
          </ac:spMkLst>
        </pc:spChg>
        <pc:picChg chg="add mod">
          <ac:chgData name="Gazes, Yunglin" userId="1e1478a1-51e6-4161-809d-1758c2779cb0" providerId="ADAL" clId="{13C6F58E-7C8F-1246-A5CE-D91A6225FFEB}" dt="2021-04-28T16:33:05.942" v="2673" actId="1076"/>
          <ac:picMkLst>
            <pc:docMk/>
            <pc:sldMk cId="2290299686" sldId="372"/>
            <ac:picMk id="7" creationId="{C588B5C8-DEDF-DF4C-9506-A1F2EAA09A20}"/>
          </ac:picMkLst>
        </pc:picChg>
        <pc:picChg chg="add del mod">
          <ac:chgData name="Gazes, Yunglin" userId="1e1478a1-51e6-4161-809d-1758c2779cb0" providerId="ADAL" clId="{13C6F58E-7C8F-1246-A5CE-D91A6225FFEB}" dt="2021-04-28T16:33:15.157" v="2675" actId="1076"/>
          <ac:picMkLst>
            <pc:docMk/>
            <pc:sldMk cId="2290299686" sldId="372"/>
            <ac:picMk id="5122" creationId="{F7590E58-7F57-1E4C-907C-7D96793569AD}"/>
          </ac:picMkLst>
        </pc:picChg>
      </pc:sldChg>
    </pc:docChg>
  </pc:docChgLst>
  <pc:docChgLst>
    <pc:chgData name="Gazes, Yunglin" userId="1e1478a1-51e6-4161-809d-1758c2779cb0" providerId="ADAL" clId="{5AF658AF-1CF7-924D-9A9A-94348CCDF99F}"/>
    <pc:docChg chg="custSel addSld delSld modSld">
      <pc:chgData name="Gazes, Yunglin" userId="1e1478a1-51e6-4161-809d-1758c2779cb0" providerId="ADAL" clId="{5AF658AF-1CF7-924D-9A9A-94348CCDF99F}" dt="2021-04-22T15:44:52.905" v="142" actId="1076"/>
      <pc:docMkLst>
        <pc:docMk/>
      </pc:docMkLst>
      <pc:sldChg chg="del">
        <pc:chgData name="Gazes, Yunglin" userId="1e1478a1-51e6-4161-809d-1758c2779cb0" providerId="ADAL" clId="{5AF658AF-1CF7-924D-9A9A-94348CCDF99F}" dt="2021-04-08T13:41:30.423" v="69" actId="2696"/>
        <pc:sldMkLst>
          <pc:docMk/>
          <pc:sldMk cId="0" sldId="330"/>
        </pc:sldMkLst>
      </pc:sldChg>
      <pc:sldChg chg="addSp modSp mod modClrScheme modAnim chgLayout">
        <pc:chgData name="Gazes, Yunglin" userId="1e1478a1-51e6-4161-809d-1758c2779cb0" providerId="ADAL" clId="{5AF658AF-1CF7-924D-9A9A-94348CCDF99F}" dt="2021-04-08T13:42:04.113" v="72"/>
        <pc:sldMkLst>
          <pc:docMk/>
          <pc:sldMk cId="3073368399" sldId="341"/>
        </pc:sldMkLst>
        <pc:spChg chg="mod ord">
          <ac:chgData name="Gazes, Yunglin" userId="1e1478a1-51e6-4161-809d-1758c2779cb0" providerId="ADAL" clId="{5AF658AF-1CF7-924D-9A9A-94348CCDF99F}" dt="2021-04-08T13:36:22.348" v="5" actId="26606"/>
          <ac:spMkLst>
            <pc:docMk/>
            <pc:sldMk cId="3073368399" sldId="341"/>
            <ac:spMk id="3" creationId="{DEB27D9D-BE27-BB40-ABFE-4C8E5FAD6521}"/>
          </ac:spMkLst>
        </pc:spChg>
        <pc:spChg chg="mod ord">
          <ac:chgData name="Gazes, Yunglin" userId="1e1478a1-51e6-4161-809d-1758c2779cb0" providerId="ADAL" clId="{5AF658AF-1CF7-924D-9A9A-94348CCDF99F}" dt="2021-04-08T13:36:22.348" v="5" actId="26606"/>
          <ac:spMkLst>
            <pc:docMk/>
            <pc:sldMk cId="3073368399" sldId="341"/>
            <ac:spMk id="4" creationId="{2D10EC20-A9BF-9E48-A66F-BAF8FDBFA23D}"/>
          </ac:spMkLst>
        </pc:spChg>
        <pc:spChg chg="add mod">
          <ac:chgData name="Gazes, Yunglin" userId="1e1478a1-51e6-4161-809d-1758c2779cb0" providerId="ADAL" clId="{5AF658AF-1CF7-924D-9A9A-94348CCDF99F}" dt="2021-04-08T13:41:05.311" v="68" actId="1076"/>
          <ac:spMkLst>
            <pc:docMk/>
            <pc:sldMk cId="3073368399" sldId="341"/>
            <ac:spMk id="9" creationId="{14E86E1E-9B4B-C14E-AF57-03F8AABED1A9}"/>
          </ac:spMkLst>
        </pc:spChg>
        <pc:picChg chg="mod">
          <ac:chgData name="Gazes, Yunglin" userId="1e1478a1-51e6-4161-809d-1758c2779cb0" providerId="ADAL" clId="{5AF658AF-1CF7-924D-9A9A-94348CCDF99F}" dt="2021-04-08T13:36:22.348" v="5" actId="26606"/>
          <ac:picMkLst>
            <pc:docMk/>
            <pc:sldMk cId="3073368399" sldId="341"/>
            <ac:picMk id="5" creationId="{FB302EE3-D316-3C4A-8C92-0396CD09BF4D}"/>
          </ac:picMkLst>
        </pc:picChg>
        <pc:picChg chg="add mod">
          <ac:chgData name="Gazes, Yunglin" userId="1e1478a1-51e6-4161-809d-1758c2779cb0" providerId="ADAL" clId="{5AF658AF-1CF7-924D-9A9A-94348CCDF99F}" dt="2021-04-08T13:36:22.348" v="5" actId="26606"/>
          <ac:picMkLst>
            <pc:docMk/>
            <pc:sldMk cId="3073368399" sldId="341"/>
            <ac:picMk id="6" creationId="{2922C9A2-8B09-4A45-83CE-9C3517B92F0D}"/>
          </ac:picMkLst>
        </pc:picChg>
        <pc:cxnChg chg="add mod">
          <ac:chgData name="Gazes, Yunglin" userId="1e1478a1-51e6-4161-809d-1758c2779cb0" providerId="ADAL" clId="{5AF658AF-1CF7-924D-9A9A-94348CCDF99F}" dt="2021-04-08T13:40:27.835" v="12" actId="14100"/>
          <ac:cxnSpMkLst>
            <pc:docMk/>
            <pc:sldMk cId="3073368399" sldId="341"/>
            <ac:cxnSpMk id="7" creationId="{7AEB3C08-675B-9942-B382-71EA11C9452E}"/>
          </ac:cxnSpMkLst>
        </pc:cxnChg>
      </pc:sldChg>
      <pc:sldChg chg="modSp mod modClrScheme chgLayout">
        <pc:chgData name="Gazes, Yunglin" userId="1e1478a1-51e6-4161-809d-1758c2779cb0" providerId="ADAL" clId="{5AF658AF-1CF7-924D-9A9A-94348CCDF99F}" dt="2021-04-22T15:44:52.905" v="142" actId="1076"/>
        <pc:sldMkLst>
          <pc:docMk/>
          <pc:sldMk cId="4262127328" sldId="347"/>
        </pc:sldMkLst>
        <pc:spChg chg="mod ord">
          <ac:chgData name="Gazes, Yunglin" userId="1e1478a1-51e6-4161-809d-1758c2779cb0" providerId="ADAL" clId="{5AF658AF-1CF7-924D-9A9A-94348CCDF99F}" dt="2021-04-22T15:44:36.010" v="139" actId="404"/>
          <ac:spMkLst>
            <pc:docMk/>
            <pc:sldMk cId="4262127328" sldId="347"/>
            <ac:spMk id="2" creationId="{302EF592-53B8-E047-AE84-FDDBE7C8FC8C}"/>
          </ac:spMkLst>
        </pc:spChg>
        <pc:spChg chg="mod ord">
          <ac:chgData name="Gazes, Yunglin" userId="1e1478a1-51e6-4161-809d-1758c2779cb0" providerId="ADAL" clId="{5AF658AF-1CF7-924D-9A9A-94348CCDF99F}" dt="2021-04-22T15:44:49.985" v="141" actId="14100"/>
          <ac:spMkLst>
            <pc:docMk/>
            <pc:sldMk cId="4262127328" sldId="347"/>
            <ac:spMk id="3" creationId="{062C2BC0-058D-4841-8853-38A43214DD49}"/>
          </ac:spMkLst>
        </pc:spChg>
        <pc:spChg chg="mod ord">
          <ac:chgData name="Gazes, Yunglin" userId="1e1478a1-51e6-4161-809d-1758c2779cb0" providerId="ADAL" clId="{5AF658AF-1CF7-924D-9A9A-94348CCDF99F}" dt="2021-04-22T15:44:52.905" v="142" actId="1076"/>
          <ac:spMkLst>
            <pc:docMk/>
            <pc:sldMk cId="4262127328" sldId="347"/>
            <ac:spMk id="4" creationId="{15A36027-721A-7745-BE89-50E3EDB7B45C}"/>
          </ac:spMkLst>
        </pc:spChg>
      </pc:sldChg>
      <pc:sldChg chg="modSp new mod">
        <pc:chgData name="Gazes, Yunglin" userId="1e1478a1-51e6-4161-809d-1758c2779cb0" providerId="ADAL" clId="{5AF658AF-1CF7-924D-9A9A-94348CCDF99F}" dt="2021-04-08T16:16:13.637" v="136" actId="20577"/>
        <pc:sldMkLst>
          <pc:docMk/>
          <pc:sldMk cId="874916750" sldId="348"/>
        </pc:sldMkLst>
        <pc:spChg chg="mod">
          <ac:chgData name="Gazes, Yunglin" userId="1e1478a1-51e6-4161-809d-1758c2779cb0" providerId="ADAL" clId="{5AF658AF-1CF7-924D-9A9A-94348CCDF99F}" dt="2021-04-08T16:16:13.637" v="136" actId="20577"/>
          <ac:spMkLst>
            <pc:docMk/>
            <pc:sldMk cId="874916750" sldId="348"/>
            <ac:spMk id="3" creationId="{93988936-6568-1740-A86C-38442D53C487}"/>
          </ac:spMkLst>
        </pc:spChg>
      </pc:sldChg>
      <pc:sldMasterChg chg="delSldLayout">
        <pc:chgData name="Gazes, Yunglin" userId="1e1478a1-51e6-4161-809d-1758c2779cb0" providerId="ADAL" clId="{5AF658AF-1CF7-924D-9A9A-94348CCDF99F}" dt="2021-04-08T13:41:30.423" v="69" actId="2696"/>
        <pc:sldMasterMkLst>
          <pc:docMk/>
          <pc:sldMasterMk cId="1979123371" sldId="2147483917"/>
        </pc:sldMasterMkLst>
        <pc:sldLayoutChg chg="del">
          <pc:chgData name="Gazes, Yunglin" userId="1e1478a1-51e6-4161-809d-1758c2779cb0" providerId="ADAL" clId="{5AF658AF-1CF7-924D-9A9A-94348CCDF99F}" dt="2021-04-08T13:41:30.423" v="69" actId="2696"/>
          <pc:sldLayoutMkLst>
            <pc:docMk/>
            <pc:sldMasterMk cId="1979123371" sldId="2147483917"/>
            <pc:sldLayoutMk cId="197027931" sldId="214748393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5/11/2021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643487-9A35-FA4A-AA2D-580923F91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E2AA7F7-95C5-6D48-AA91-5E68F0F70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DDDE2-C548-8E44-A41D-D09937D0272F}"/>
              </a:ext>
            </a:extLst>
          </p:cNvPr>
          <p:cNvSpPr/>
          <p:nvPr userDrawn="1"/>
        </p:nvSpPr>
        <p:spPr>
          <a:xfrm>
            <a:off x="1" y="3438846"/>
            <a:ext cx="9144000" cy="3425951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pic>
        <p:nvPicPr>
          <p:cNvPr id="10" name="Picture 9" descr="CUIMC-ko-logo-large.png">
            <a:extLst>
              <a:ext uri="{FF2B5EF4-FFF2-40B4-BE49-F238E27FC236}">
                <a16:creationId xmlns:a16="http://schemas.microsoft.com/office/drawing/2014/main" id="{F9126C0C-854D-9C49-9BBB-DD6A532DD8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DDDE2-C548-8E44-A41D-D09937D0272F}"/>
              </a:ext>
            </a:extLst>
          </p:cNvPr>
          <p:cNvSpPr/>
          <p:nvPr userDrawn="1"/>
        </p:nvSpPr>
        <p:spPr>
          <a:xfrm>
            <a:off x="1" y="3438846"/>
            <a:ext cx="9144000" cy="3425951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pic>
        <p:nvPicPr>
          <p:cNvPr id="10" name="Picture 9" descr="CUIMC-ko-logo-large.png">
            <a:extLst>
              <a:ext uri="{FF2B5EF4-FFF2-40B4-BE49-F238E27FC236}">
                <a16:creationId xmlns:a16="http://schemas.microsoft.com/office/drawing/2014/main" id="{ED882A8F-77A8-A746-A744-3AEB6D92A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4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C7C73-A62A-A74C-AC45-73557B732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7"/>
            <a:ext cx="9144000" cy="685190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EDBB07-1433-AE46-93BA-02179E2A6B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715F73-74DA-7740-A195-94D09A9A2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2CCD0774-A0AC-C341-9232-4E09CA7BE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71316" y="1735998"/>
            <a:ext cx="6043003" cy="4309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D83F124-31E4-B24A-A2AE-EF8C4ADF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916179" y="1751872"/>
            <a:ext cx="4541837" cy="4276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71317" y="1735998"/>
            <a:ext cx="3126394" cy="4293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71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1994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7886700" cy="425840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  <a:p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</a:p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  <a:p>
            <a:r>
              <a:rPr lang="en-US" dirty="0"/>
              <a:t>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5519"/>
            <a:ext cx="7886700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B4CCC98-1928-6840-B7FC-BA09DF3C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1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71316" y="1735411"/>
            <a:ext cx="7886699" cy="427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Clr>
                <a:srgbClr val="005BBB"/>
              </a:buClr>
              <a:buFontTx/>
              <a:buNone/>
              <a:defRPr sz="1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52450" indent="-209550">
              <a:lnSpc>
                <a:spcPct val="120000"/>
              </a:lnSpc>
              <a:buClr>
                <a:srgbClr val="005BBB"/>
              </a:buClr>
              <a:buFont typeface="Arial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E5F231E-627F-D347-813F-24EE8B02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-1"/>
            <a:ext cx="5320075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8"/>
            <a:ext cx="3029533" cy="425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8"/>
            <a:ext cx="3291108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CD81E1C-E7C0-5643-856D-74D7A6D1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63701" y="692544"/>
            <a:ext cx="5290360" cy="531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735997"/>
            <a:ext cx="3029533" cy="42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733087"/>
            <a:ext cx="3292385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50263E-EA9E-6F4F-B2E4-BD35FF9FE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-1"/>
            <a:ext cx="9144000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C74-E4F5-8D41-B244-08047CAA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B8792-77F6-BD4E-AE6F-71587E020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3" name="Picture 12" descr="CUIMC-ko-logo-large.png">
            <a:extLst>
              <a:ext uri="{FF2B5EF4-FFF2-40B4-BE49-F238E27FC236}">
                <a16:creationId xmlns:a16="http://schemas.microsoft.com/office/drawing/2014/main" id="{F938BE13-AA22-2E4C-A210-44926C9A8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0A15519-F1A8-6947-A9DF-B0F701FC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96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65970" y="927097"/>
            <a:ext cx="6343673" cy="7098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64382" y="2489200"/>
            <a:ext cx="6345261" cy="3530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9162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BA53A-55C7-C445-BE06-1205F4F97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BD6EA738-F0E0-B046-9D9F-590C2D8DC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64B16-E83C-4D41-A19B-A57844206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FC5FA-B908-994E-B133-32811336C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E611E-4809-BA41-8E8C-85EE6BF87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E4385-1E05-9D46-9F91-55A417E30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740C793-CA88-F249-ABD6-267A498FA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FF87D-062D-824A-96DF-7E4F61C78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E2AA7F7-95C5-6D48-AA91-5E68F0F70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E17C7B-BD14-F948-9E72-4D9484D4A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435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AE2AA7F7-95C5-6D48-AA91-5E68F0F70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" y="6284736"/>
            <a:ext cx="3198737" cy="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D9A12F-7DD7-0E4A-B2BC-79A20AD6969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" y="10409"/>
            <a:ext cx="9144000" cy="68519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idx="1"/>
          </p:nvPr>
        </p:nvSpPr>
        <p:spPr>
          <a:xfrm>
            <a:off x="571316" y="1740185"/>
            <a:ext cx="7886700" cy="349129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571316" y="736810"/>
            <a:ext cx="7886700" cy="8684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B96512E-B710-8D41-955E-EC68340709C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2" y="6423229"/>
            <a:ext cx="2479892" cy="3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1" r:id="rId3"/>
    <p:sldLayoutId id="2147483932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0" r:id="rId10"/>
    <p:sldLayoutId id="2147483933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39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D4F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685800" rtl="0" eaLnBrk="1" fontAlgn="auto" latinLnBrk="0" hangingPunct="1">
        <a:lnSpc>
          <a:spcPct val="110000"/>
        </a:lnSpc>
        <a:spcBef>
          <a:spcPts val="75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None/>
        <a:tabLst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LucidaGrande" charset="0"/>
        <a:buChar char="-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C2BC0-058D-4841-8853-38A43214D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110" y="3890519"/>
            <a:ext cx="6638544" cy="769370"/>
          </a:xfrm>
        </p:spPr>
        <p:txBody>
          <a:bodyPr/>
          <a:lstStyle/>
          <a:p>
            <a:r>
              <a:rPr lang="en-US" dirty="0" err="1"/>
              <a:t>Yunglin</a:t>
            </a:r>
            <a:r>
              <a:rPr lang="en-US" dirty="0"/>
              <a:t> Gazes,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36027-721A-7745-BE89-50E3EDB7B4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110" y="4544786"/>
            <a:ext cx="6638544" cy="769370"/>
          </a:xfrm>
        </p:spPr>
        <p:txBody>
          <a:bodyPr/>
          <a:lstStyle/>
          <a:p>
            <a:r>
              <a:rPr lang="en-US" dirty="0"/>
              <a:t>Assistant Professor</a:t>
            </a:r>
          </a:p>
          <a:p>
            <a:r>
              <a:rPr lang="en-US" dirty="0"/>
              <a:t>Neurology Department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EF592-53B8-E047-AE84-FDDBE7C8F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Searching for better neuroimaging biomarkers for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426212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62E75A-25BD-5A42-9F07-F423448B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737108"/>
            <a:ext cx="3789983" cy="614723"/>
          </a:xfrm>
        </p:spPr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err="1"/>
              <a:t>dMRI</a:t>
            </a:r>
            <a:r>
              <a:rPr lang="en-US" dirty="0"/>
              <a:t> works?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9B4B6B-6A0D-F549-A995-6C29269FE89B}"/>
              </a:ext>
            </a:extLst>
          </p:cNvPr>
          <p:cNvSpPr/>
          <p:nvPr/>
        </p:nvSpPr>
        <p:spPr>
          <a:xfrm>
            <a:off x="5801033" y="1219510"/>
            <a:ext cx="363793" cy="46113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5B8CA-0223-E94E-809C-CE56041A456E}"/>
              </a:ext>
            </a:extLst>
          </p:cNvPr>
          <p:cNvSpPr/>
          <p:nvPr/>
        </p:nvSpPr>
        <p:spPr>
          <a:xfrm>
            <a:off x="5316042" y="793643"/>
            <a:ext cx="147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healthy axons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B67DFD-3AB4-574A-B0C1-660BF329F7B3}"/>
              </a:ext>
            </a:extLst>
          </p:cNvPr>
          <p:cNvSpPr/>
          <p:nvPr/>
        </p:nvSpPr>
        <p:spPr>
          <a:xfrm>
            <a:off x="7471134" y="1256126"/>
            <a:ext cx="630647" cy="46113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BCC15-0C6E-3243-9290-48F768310C08}"/>
              </a:ext>
            </a:extLst>
          </p:cNvPr>
          <p:cNvSpPr/>
          <p:nvPr/>
        </p:nvSpPr>
        <p:spPr>
          <a:xfrm>
            <a:off x="6986143" y="830259"/>
            <a:ext cx="164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damaged axons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C2FCA-D676-7142-BEF4-EFCC32D3F7E5}"/>
              </a:ext>
            </a:extLst>
          </p:cNvPr>
          <p:cNvSpPr/>
          <p:nvPr/>
        </p:nvSpPr>
        <p:spPr>
          <a:xfrm>
            <a:off x="7604560" y="1256125"/>
            <a:ext cx="363793" cy="4611329"/>
          </a:xfrm>
          <a:prstGeom prst="rect">
            <a:avLst/>
          </a:prstGeom>
          <a:ln w="38100"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6EBFB7D-7D01-6E49-8C36-F9C302D04A83}"/>
              </a:ext>
            </a:extLst>
          </p:cNvPr>
          <p:cNvSpPr/>
          <p:nvPr/>
        </p:nvSpPr>
        <p:spPr>
          <a:xfrm>
            <a:off x="5868177" y="1637692"/>
            <a:ext cx="231181" cy="803712"/>
          </a:xfrm>
          <a:custGeom>
            <a:avLst/>
            <a:gdLst>
              <a:gd name="connsiteX0" fmla="*/ 70507 w 231181"/>
              <a:gd name="connsiteY0" fmla="*/ 259934 h 803712"/>
              <a:gd name="connsiteX1" fmla="*/ 80339 w 231181"/>
              <a:gd name="connsiteY1" fmla="*/ 4295 h 803712"/>
              <a:gd name="connsiteX2" fmla="*/ 119668 w 231181"/>
              <a:gd name="connsiteY2" fmla="*/ 23960 h 803712"/>
              <a:gd name="connsiteX3" fmla="*/ 168829 w 231181"/>
              <a:gd name="connsiteY3" fmla="*/ 82953 h 803712"/>
              <a:gd name="connsiteX4" fmla="*/ 188494 w 231181"/>
              <a:gd name="connsiteY4" fmla="*/ 141947 h 803712"/>
              <a:gd name="connsiteX5" fmla="*/ 178662 w 231181"/>
              <a:gd name="connsiteY5" fmla="*/ 220605 h 803712"/>
              <a:gd name="connsiteX6" fmla="*/ 139333 w 231181"/>
              <a:gd name="connsiteY6" fmla="*/ 299263 h 803712"/>
              <a:gd name="connsiteX7" fmla="*/ 109836 w 231181"/>
              <a:gd name="connsiteY7" fmla="*/ 318927 h 803712"/>
              <a:gd name="connsiteX8" fmla="*/ 90171 w 231181"/>
              <a:gd name="connsiteY8" fmla="*/ 348424 h 803712"/>
              <a:gd name="connsiteX9" fmla="*/ 129500 w 231181"/>
              <a:gd name="connsiteY9" fmla="*/ 446747 h 803712"/>
              <a:gd name="connsiteX10" fmla="*/ 158997 w 231181"/>
              <a:gd name="connsiteY10" fmla="*/ 486076 h 803712"/>
              <a:gd name="connsiteX11" fmla="*/ 178662 w 231181"/>
              <a:gd name="connsiteY11" fmla="*/ 515573 h 803712"/>
              <a:gd name="connsiteX12" fmla="*/ 217991 w 231181"/>
              <a:gd name="connsiteY12" fmla="*/ 554902 h 803712"/>
              <a:gd name="connsiteX13" fmla="*/ 217991 w 231181"/>
              <a:gd name="connsiteY13" fmla="*/ 663056 h 803712"/>
              <a:gd name="connsiteX14" fmla="*/ 188494 w 231181"/>
              <a:gd name="connsiteY14" fmla="*/ 702385 h 803712"/>
              <a:gd name="connsiteX15" fmla="*/ 109836 w 231181"/>
              <a:gd name="connsiteY15" fmla="*/ 771211 h 803712"/>
              <a:gd name="connsiteX16" fmla="*/ 80339 w 231181"/>
              <a:gd name="connsiteY16" fmla="*/ 781043 h 803712"/>
              <a:gd name="connsiteX17" fmla="*/ 50842 w 231181"/>
              <a:gd name="connsiteY17" fmla="*/ 800708 h 803712"/>
              <a:gd name="connsiteX18" fmla="*/ 70507 w 231181"/>
              <a:gd name="connsiteY18" fmla="*/ 741714 h 803712"/>
              <a:gd name="connsiteX19" fmla="*/ 60675 w 231181"/>
              <a:gd name="connsiteY19" fmla="*/ 623727 h 803712"/>
              <a:gd name="connsiteX20" fmla="*/ 100004 w 231181"/>
              <a:gd name="connsiteY20" fmla="*/ 663056 h 803712"/>
              <a:gd name="connsiteX21" fmla="*/ 129500 w 231181"/>
              <a:gd name="connsiteY21" fmla="*/ 682721 h 803712"/>
              <a:gd name="connsiteX22" fmla="*/ 70507 w 231181"/>
              <a:gd name="connsiteY22" fmla="*/ 663056 h 803712"/>
              <a:gd name="connsiteX23" fmla="*/ 31178 w 231181"/>
              <a:gd name="connsiteY23" fmla="*/ 653224 h 803712"/>
              <a:gd name="connsiteX24" fmla="*/ 1681 w 231181"/>
              <a:gd name="connsiteY24" fmla="*/ 633560 h 803712"/>
              <a:gd name="connsiteX25" fmla="*/ 31178 w 231181"/>
              <a:gd name="connsiteY25" fmla="*/ 554902 h 803712"/>
              <a:gd name="connsiteX26" fmla="*/ 60675 w 231181"/>
              <a:gd name="connsiteY26" fmla="*/ 515573 h 803712"/>
              <a:gd name="connsiteX27" fmla="*/ 129500 w 231181"/>
              <a:gd name="connsiteY27" fmla="*/ 486076 h 803712"/>
              <a:gd name="connsiteX28" fmla="*/ 100004 w 231181"/>
              <a:gd name="connsiteY28" fmla="*/ 495908 h 803712"/>
              <a:gd name="connsiteX29" fmla="*/ 119668 w 231181"/>
              <a:gd name="connsiteY29" fmla="*/ 427082 h 803712"/>
              <a:gd name="connsiteX30" fmla="*/ 90171 w 231181"/>
              <a:gd name="connsiteY30" fmla="*/ 387753 h 803712"/>
              <a:gd name="connsiteX31" fmla="*/ 80339 w 231181"/>
              <a:gd name="connsiteY31" fmla="*/ 377921 h 803712"/>
              <a:gd name="connsiteX32" fmla="*/ 139333 w 231181"/>
              <a:gd name="connsiteY32" fmla="*/ 397585 h 803712"/>
              <a:gd name="connsiteX33" fmla="*/ 158997 w 231181"/>
              <a:gd name="connsiteY33" fmla="*/ 407418 h 80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1181" h="803712">
                <a:moveTo>
                  <a:pt x="70507" y="259934"/>
                </a:moveTo>
                <a:cubicBezTo>
                  <a:pt x="73784" y="174721"/>
                  <a:pt x="62947" y="87779"/>
                  <a:pt x="80339" y="4295"/>
                </a:cubicBezTo>
                <a:cubicBezTo>
                  <a:pt x="83328" y="-10054"/>
                  <a:pt x="107741" y="15441"/>
                  <a:pt x="119668" y="23960"/>
                </a:cubicBezTo>
                <a:cubicBezTo>
                  <a:pt x="134748" y="34731"/>
                  <a:pt x="160806" y="64900"/>
                  <a:pt x="168829" y="82953"/>
                </a:cubicBezTo>
                <a:cubicBezTo>
                  <a:pt x="177248" y="101895"/>
                  <a:pt x="188494" y="141947"/>
                  <a:pt x="188494" y="141947"/>
                </a:cubicBezTo>
                <a:cubicBezTo>
                  <a:pt x="185217" y="168166"/>
                  <a:pt x="183389" y="194608"/>
                  <a:pt x="178662" y="220605"/>
                </a:cubicBezTo>
                <a:cubicBezTo>
                  <a:pt x="174125" y="245557"/>
                  <a:pt x="153252" y="283024"/>
                  <a:pt x="139333" y="299263"/>
                </a:cubicBezTo>
                <a:cubicBezTo>
                  <a:pt x="131643" y="308235"/>
                  <a:pt x="119668" y="312372"/>
                  <a:pt x="109836" y="318927"/>
                </a:cubicBezTo>
                <a:cubicBezTo>
                  <a:pt x="103281" y="328759"/>
                  <a:pt x="90171" y="336607"/>
                  <a:pt x="90171" y="348424"/>
                </a:cubicBezTo>
                <a:cubicBezTo>
                  <a:pt x="90171" y="389891"/>
                  <a:pt x="107948" y="416574"/>
                  <a:pt x="129500" y="446747"/>
                </a:cubicBezTo>
                <a:cubicBezTo>
                  <a:pt x="139025" y="460082"/>
                  <a:pt x="149472" y="472741"/>
                  <a:pt x="158997" y="486076"/>
                </a:cubicBezTo>
                <a:cubicBezTo>
                  <a:pt x="165866" y="495692"/>
                  <a:pt x="170972" y="506601"/>
                  <a:pt x="178662" y="515573"/>
                </a:cubicBezTo>
                <a:cubicBezTo>
                  <a:pt x="190728" y="529649"/>
                  <a:pt x="204881" y="541792"/>
                  <a:pt x="217991" y="554902"/>
                </a:cubicBezTo>
                <a:cubicBezTo>
                  <a:pt x="232545" y="598564"/>
                  <a:pt x="238373" y="601909"/>
                  <a:pt x="217991" y="663056"/>
                </a:cubicBezTo>
                <a:cubicBezTo>
                  <a:pt x="212809" y="678602"/>
                  <a:pt x="199285" y="690052"/>
                  <a:pt x="188494" y="702385"/>
                </a:cubicBezTo>
                <a:cubicBezTo>
                  <a:pt x="169456" y="724143"/>
                  <a:pt x="135820" y="756363"/>
                  <a:pt x="109836" y="771211"/>
                </a:cubicBezTo>
                <a:cubicBezTo>
                  <a:pt x="100837" y="776353"/>
                  <a:pt x="90171" y="777766"/>
                  <a:pt x="80339" y="781043"/>
                </a:cubicBezTo>
                <a:cubicBezTo>
                  <a:pt x="70507" y="787598"/>
                  <a:pt x="53708" y="812172"/>
                  <a:pt x="50842" y="800708"/>
                </a:cubicBezTo>
                <a:cubicBezTo>
                  <a:pt x="45815" y="780598"/>
                  <a:pt x="70507" y="741714"/>
                  <a:pt x="70507" y="741714"/>
                </a:cubicBezTo>
                <a:cubicBezTo>
                  <a:pt x="67230" y="702385"/>
                  <a:pt x="46818" y="660679"/>
                  <a:pt x="60675" y="623727"/>
                </a:cubicBezTo>
                <a:cubicBezTo>
                  <a:pt x="67185" y="606368"/>
                  <a:pt x="85928" y="650990"/>
                  <a:pt x="100004" y="663056"/>
                </a:cubicBezTo>
                <a:cubicBezTo>
                  <a:pt x="108976" y="670746"/>
                  <a:pt x="141317" y="682721"/>
                  <a:pt x="129500" y="682721"/>
                </a:cubicBezTo>
                <a:cubicBezTo>
                  <a:pt x="108772" y="682721"/>
                  <a:pt x="90361" y="669012"/>
                  <a:pt x="70507" y="663056"/>
                </a:cubicBezTo>
                <a:cubicBezTo>
                  <a:pt x="57564" y="659173"/>
                  <a:pt x="44288" y="656501"/>
                  <a:pt x="31178" y="653224"/>
                </a:cubicBezTo>
                <a:cubicBezTo>
                  <a:pt x="21346" y="646669"/>
                  <a:pt x="4927" y="644922"/>
                  <a:pt x="1681" y="633560"/>
                </a:cubicBezTo>
                <a:cubicBezTo>
                  <a:pt x="-6411" y="605238"/>
                  <a:pt x="16555" y="575374"/>
                  <a:pt x="31178" y="554902"/>
                </a:cubicBezTo>
                <a:cubicBezTo>
                  <a:pt x="40703" y="541567"/>
                  <a:pt x="49088" y="527161"/>
                  <a:pt x="60675" y="515573"/>
                </a:cubicBezTo>
                <a:cubicBezTo>
                  <a:pt x="76732" y="499516"/>
                  <a:pt x="106933" y="486076"/>
                  <a:pt x="129500" y="486076"/>
                </a:cubicBezTo>
                <a:cubicBezTo>
                  <a:pt x="139864" y="486076"/>
                  <a:pt x="109836" y="492631"/>
                  <a:pt x="100004" y="495908"/>
                </a:cubicBezTo>
                <a:cubicBezTo>
                  <a:pt x="129997" y="465914"/>
                  <a:pt x="141676" y="471097"/>
                  <a:pt x="119668" y="427082"/>
                </a:cubicBezTo>
                <a:cubicBezTo>
                  <a:pt x="112339" y="412425"/>
                  <a:pt x="100962" y="400086"/>
                  <a:pt x="90171" y="387753"/>
                </a:cubicBezTo>
                <a:cubicBezTo>
                  <a:pt x="9977" y="296103"/>
                  <a:pt x="61007" y="367181"/>
                  <a:pt x="80339" y="377921"/>
                </a:cubicBezTo>
                <a:cubicBezTo>
                  <a:pt x="98459" y="387987"/>
                  <a:pt x="120793" y="388314"/>
                  <a:pt x="139333" y="397585"/>
                </a:cubicBezTo>
                <a:lnTo>
                  <a:pt x="158997" y="4074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917B4D8-E5FE-7143-AFE2-3264D62A1771}"/>
              </a:ext>
            </a:extLst>
          </p:cNvPr>
          <p:cNvSpPr/>
          <p:nvPr/>
        </p:nvSpPr>
        <p:spPr>
          <a:xfrm>
            <a:off x="5837095" y="2762865"/>
            <a:ext cx="262263" cy="758368"/>
          </a:xfrm>
          <a:custGeom>
            <a:avLst/>
            <a:gdLst>
              <a:gd name="connsiteX0" fmla="*/ 176980 w 458849"/>
              <a:gd name="connsiteY0" fmla="*/ 167148 h 758368"/>
              <a:gd name="connsiteX1" fmla="*/ 226142 w 458849"/>
              <a:gd name="connsiteY1" fmla="*/ 127819 h 758368"/>
              <a:gd name="connsiteX2" fmla="*/ 245806 w 458849"/>
              <a:gd name="connsiteY2" fmla="*/ 127819 h 758368"/>
              <a:gd name="connsiteX3" fmla="*/ 216309 w 458849"/>
              <a:gd name="connsiteY3" fmla="*/ 235974 h 758368"/>
              <a:gd name="connsiteX4" fmla="*/ 206477 w 458849"/>
              <a:gd name="connsiteY4" fmla="*/ 393290 h 758368"/>
              <a:gd name="connsiteX5" fmla="*/ 186813 w 458849"/>
              <a:gd name="connsiteY5" fmla="*/ 452283 h 758368"/>
              <a:gd name="connsiteX6" fmla="*/ 157316 w 458849"/>
              <a:gd name="connsiteY6" fmla="*/ 471948 h 758368"/>
              <a:gd name="connsiteX7" fmla="*/ 117987 w 458849"/>
              <a:gd name="connsiteY7" fmla="*/ 452283 h 758368"/>
              <a:gd name="connsiteX8" fmla="*/ 226142 w 458849"/>
              <a:gd name="connsiteY8" fmla="*/ 462116 h 758368"/>
              <a:gd name="connsiteX9" fmla="*/ 206477 w 458849"/>
              <a:gd name="connsiteY9" fmla="*/ 501445 h 758368"/>
              <a:gd name="connsiteX10" fmla="*/ 176980 w 458849"/>
              <a:gd name="connsiteY10" fmla="*/ 521109 h 758368"/>
              <a:gd name="connsiteX11" fmla="*/ 167148 w 458849"/>
              <a:gd name="connsiteY11" fmla="*/ 491612 h 758368"/>
              <a:gd name="connsiteX12" fmla="*/ 137651 w 458849"/>
              <a:gd name="connsiteY12" fmla="*/ 403122 h 758368"/>
              <a:gd name="connsiteX13" fmla="*/ 117987 w 458849"/>
              <a:gd name="connsiteY13" fmla="*/ 373625 h 758368"/>
              <a:gd name="connsiteX14" fmla="*/ 98322 w 458849"/>
              <a:gd name="connsiteY14" fmla="*/ 334296 h 758368"/>
              <a:gd name="connsiteX15" fmla="*/ 68826 w 458849"/>
              <a:gd name="connsiteY15" fmla="*/ 304800 h 758368"/>
              <a:gd name="connsiteX16" fmla="*/ 127819 w 458849"/>
              <a:gd name="connsiteY16" fmla="*/ 314632 h 758368"/>
              <a:gd name="connsiteX17" fmla="*/ 245806 w 458849"/>
              <a:gd name="connsiteY17" fmla="*/ 383458 h 758368"/>
              <a:gd name="connsiteX18" fmla="*/ 285135 w 458849"/>
              <a:gd name="connsiteY18" fmla="*/ 393290 h 758368"/>
              <a:gd name="connsiteX19" fmla="*/ 314632 w 458849"/>
              <a:gd name="connsiteY19" fmla="*/ 412954 h 758368"/>
              <a:gd name="connsiteX20" fmla="*/ 304800 w 458849"/>
              <a:gd name="connsiteY20" fmla="*/ 383458 h 758368"/>
              <a:gd name="connsiteX21" fmla="*/ 255638 w 458849"/>
              <a:gd name="connsiteY21" fmla="*/ 324464 h 758368"/>
              <a:gd name="connsiteX22" fmla="*/ 216309 w 458849"/>
              <a:gd name="connsiteY22" fmla="*/ 226141 h 758368"/>
              <a:gd name="connsiteX23" fmla="*/ 206477 w 458849"/>
              <a:gd name="connsiteY23" fmla="*/ 0 h 758368"/>
              <a:gd name="connsiteX24" fmla="*/ 216309 w 458849"/>
              <a:gd name="connsiteY24" fmla="*/ 29496 h 758368"/>
              <a:gd name="connsiteX25" fmla="*/ 226142 w 458849"/>
              <a:gd name="connsiteY25" fmla="*/ 78658 h 758368"/>
              <a:gd name="connsiteX26" fmla="*/ 255638 w 458849"/>
              <a:gd name="connsiteY26" fmla="*/ 167148 h 758368"/>
              <a:gd name="connsiteX27" fmla="*/ 275303 w 458849"/>
              <a:gd name="connsiteY27" fmla="*/ 245806 h 758368"/>
              <a:gd name="connsiteX28" fmla="*/ 304800 w 458849"/>
              <a:gd name="connsiteY28" fmla="*/ 226141 h 758368"/>
              <a:gd name="connsiteX29" fmla="*/ 314632 w 458849"/>
              <a:gd name="connsiteY29" fmla="*/ 255638 h 758368"/>
              <a:gd name="connsiteX30" fmla="*/ 294967 w 458849"/>
              <a:gd name="connsiteY30" fmla="*/ 412954 h 758368"/>
              <a:gd name="connsiteX31" fmla="*/ 235974 w 458849"/>
              <a:gd name="connsiteY31" fmla="*/ 471948 h 758368"/>
              <a:gd name="connsiteX32" fmla="*/ 127819 w 458849"/>
              <a:gd name="connsiteY32" fmla="*/ 530941 h 758368"/>
              <a:gd name="connsiteX33" fmla="*/ 98322 w 458849"/>
              <a:gd name="connsiteY33" fmla="*/ 560438 h 758368"/>
              <a:gd name="connsiteX34" fmla="*/ 68826 w 458849"/>
              <a:gd name="connsiteY34" fmla="*/ 570270 h 758368"/>
              <a:gd name="connsiteX35" fmla="*/ 0 w 458849"/>
              <a:gd name="connsiteY35" fmla="*/ 619432 h 758368"/>
              <a:gd name="connsiteX36" fmla="*/ 235974 w 458849"/>
              <a:gd name="connsiteY36" fmla="*/ 648929 h 758368"/>
              <a:gd name="connsiteX37" fmla="*/ 265471 w 458849"/>
              <a:gd name="connsiteY37" fmla="*/ 757083 h 758368"/>
              <a:gd name="connsiteX38" fmla="*/ 294967 w 458849"/>
              <a:gd name="connsiteY38" fmla="*/ 717754 h 758368"/>
              <a:gd name="connsiteX39" fmla="*/ 324464 w 458849"/>
              <a:gd name="connsiteY39" fmla="*/ 688258 h 758368"/>
              <a:gd name="connsiteX40" fmla="*/ 344129 w 458849"/>
              <a:gd name="connsiteY40" fmla="*/ 658761 h 758368"/>
              <a:gd name="connsiteX41" fmla="*/ 412955 w 458849"/>
              <a:gd name="connsiteY41" fmla="*/ 599767 h 758368"/>
              <a:gd name="connsiteX42" fmla="*/ 432619 w 458849"/>
              <a:gd name="connsiteY42" fmla="*/ 570270 h 758368"/>
              <a:gd name="connsiteX43" fmla="*/ 422787 w 458849"/>
              <a:gd name="connsiteY43" fmla="*/ 550606 h 758368"/>
              <a:gd name="connsiteX44" fmla="*/ 344129 w 458849"/>
              <a:gd name="connsiteY44" fmla="*/ 589935 h 758368"/>
              <a:gd name="connsiteX45" fmla="*/ 285135 w 458849"/>
              <a:gd name="connsiteY45" fmla="*/ 580103 h 7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8849" h="758368">
                <a:moveTo>
                  <a:pt x="176980" y="167148"/>
                </a:moveTo>
                <a:cubicBezTo>
                  <a:pt x="193367" y="154038"/>
                  <a:pt x="212485" y="143753"/>
                  <a:pt x="226142" y="127819"/>
                </a:cubicBezTo>
                <a:cubicBezTo>
                  <a:pt x="245020" y="105795"/>
                  <a:pt x="226928" y="71184"/>
                  <a:pt x="245806" y="127819"/>
                </a:cubicBezTo>
                <a:cubicBezTo>
                  <a:pt x="220857" y="202666"/>
                  <a:pt x="230207" y="166487"/>
                  <a:pt x="216309" y="235974"/>
                </a:cubicBezTo>
                <a:cubicBezTo>
                  <a:pt x="213032" y="288413"/>
                  <a:pt x="213576" y="341231"/>
                  <a:pt x="206477" y="393290"/>
                </a:cubicBezTo>
                <a:cubicBezTo>
                  <a:pt x="203676" y="413828"/>
                  <a:pt x="204060" y="440785"/>
                  <a:pt x="186813" y="452283"/>
                </a:cubicBezTo>
                <a:lnTo>
                  <a:pt x="157316" y="471948"/>
                </a:lnTo>
                <a:cubicBezTo>
                  <a:pt x="144206" y="465393"/>
                  <a:pt x="103477" y="454356"/>
                  <a:pt x="117987" y="452283"/>
                </a:cubicBezTo>
                <a:cubicBezTo>
                  <a:pt x="153824" y="447164"/>
                  <a:pt x="194497" y="444535"/>
                  <a:pt x="226142" y="462116"/>
                </a:cubicBezTo>
                <a:cubicBezTo>
                  <a:pt x="238955" y="469234"/>
                  <a:pt x="215860" y="490185"/>
                  <a:pt x="206477" y="501445"/>
                </a:cubicBezTo>
                <a:cubicBezTo>
                  <a:pt x="198912" y="510523"/>
                  <a:pt x="186812" y="514554"/>
                  <a:pt x="176980" y="521109"/>
                </a:cubicBezTo>
                <a:cubicBezTo>
                  <a:pt x="173703" y="511277"/>
                  <a:pt x="169995" y="501577"/>
                  <a:pt x="167148" y="491612"/>
                </a:cubicBezTo>
                <a:cubicBezTo>
                  <a:pt x="154630" y="447797"/>
                  <a:pt x="160252" y="448325"/>
                  <a:pt x="137651" y="403122"/>
                </a:cubicBezTo>
                <a:cubicBezTo>
                  <a:pt x="132366" y="392553"/>
                  <a:pt x="123850" y="383885"/>
                  <a:pt x="117987" y="373625"/>
                </a:cubicBezTo>
                <a:cubicBezTo>
                  <a:pt x="110715" y="360899"/>
                  <a:pt x="106841" y="346223"/>
                  <a:pt x="98322" y="334296"/>
                </a:cubicBezTo>
                <a:cubicBezTo>
                  <a:pt x="90240" y="322981"/>
                  <a:pt x="57257" y="312513"/>
                  <a:pt x="68826" y="304800"/>
                </a:cubicBezTo>
                <a:cubicBezTo>
                  <a:pt x="85414" y="293742"/>
                  <a:pt x="108155" y="311355"/>
                  <a:pt x="127819" y="314632"/>
                </a:cubicBezTo>
                <a:cubicBezTo>
                  <a:pt x="148248" y="327400"/>
                  <a:pt x="212318" y="370900"/>
                  <a:pt x="245806" y="383458"/>
                </a:cubicBezTo>
                <a:cubicBezTo>
                  <a:pt x="258459" y="388203"/>
                  <a:pt x="272025" y="390013"/>
                  <a:pt x="285135" y="393290"/>
                </a:cubicBezTo>
                <a:cubicBezTo>
                  <a:pt x="294967" y="399845"/>
                  <a:pt x="304063" y="418238"/>
                  <a:pt x="314632" y="412954"/>
                </a:cubicBezTo>
                <a:cubicBezTo>
                  <a:pt x="323902" y="408319"/>
                  <a:pt x="309435" y="392728"/>
                  <a:pt x="304800" y="383458"/>
                </a:cubicBezTo>
                <a:cubicBezTo>
                  <a:pt x="291111" y="356081"/>
                  <a:pt x="277383" y="346209"/>
                  <a:pt x="255638" y="324464"/>
                </a:cubicBezTo>
                <a:cubicBezTo>
                  <a:pt x="231339" y="251565"/>
                  <a:pt x="245244" y="284010"/>
                  <a:pt x="216309" y="226141"/>
                </a:cubicBezTo>
                <a:cubicBezTo>
                  <a:pt x="188265" y="85917"/>
                  <a:pt x="194082" y="161144"/>
                  <a:pt x="206477" y="0"/>
                </a:cubicBezTo>
                <a:cubicBezTo>
                  <a:pt x="209754" y="9832"/>
                  <a:pt x="213795" y="19442"/>
                  <a:pt x="216309" y="29496"/>
                </a:cubicBezTo>
                <a:cubicBezTo>
                  <a:pt x="220362" y="45709"/>
                  <a:pt x="221551" y="62589"/>
                  <a:pt x="226142" y="78658"/>
                </a:cubicBezTo>
                <a:cubicBezTo>
                  <a:pt x="234684" y="108554"/>
                  <a:pt x="249540" y="136660"/>
                  <a:pt x="255638" y="167148"/>
                </a:cubicBezTo>
                <a:cubicBezTo>
                  <a:pt x="267504" y="226472"/>
                  <a:pt x="260186" y="200455"/>
                  <a:pt x="275303" y="245806"/>
                </a:cubicBezTo>
                <a:cubicBezTo>
                  <a:pt x="285135" y="239251"/>
                  <a:pt x="293336" y="223275"/>
                  <a:pt x="304800" y="226141"/>
                </a:cubicBezTo>
                <a:cubicBezTo>
                  <a:pt x="314855" y="228655"/>
                  <a:pt x="315177" y="245288"/>
                  <a:pt x="314632" y="255638"/>
                </a:cubicBezTo>
                <a:cubicBezTo>
                  <a:pt x="311854" y="308412"/>
                  <a:pt x="305854" y="361241"/>
                  <a:pt x="294967" y="412954"/>
                </a:cubicBezTo>
                <a:cubicBezTo>
                  <a:pt x="289817" y="437419"/>
                  <a:pt x="252025" y="461248"/>
                  <a:pt x="235974" y="471948"/>
                </a:cubicBezTo>
                <a:cubicBezTo>
                  <a:pt x="159459" y="522958"/>
                  <a:pt x="182984" y="512553"/>
                  <a:pt x="127819" y="530941"/>
                </a:cubicBezTo>
                <a:cubicBezTo>
                  <a:pt x="117987" y="540773"/>
                  <a:pt x="109892" y="552725"/>
                  <a:pt x="98322" y="560438"/>
                </a:cubicBezTo>
                <a:cubicBezTo>
                  <a:pt x="89699" y="566187"/>
                  <a:pt x="77259" y="564246"/>
                  <a:pt x="68826" y="570270"/>
                </a:cubicBezTo>
                <a:cubicBezTo>
                  <a:pt x="-12824" y="628592"/>
                  <a:pt x="66645" y="597217"/>
                  <a:pt x="0" y="619432"/>
                </a:cubicBezTo>
                <a:cubicBezTo>
                  <a:pt x="115046" y="657780"/>
                  <a:pt x="38297" y="637946"/>
                  <a:pt x="235974" y="648929"/>
                </a:cubicBezTo>
                <a:cubicBezTo>
                  <a:pt x="240301" y="666236"/>
                  <a:pt x="262032" y="755019"/>
                  <a:pt x="265471" y="757083"/>
                </a:cubicBezTo>
                <a:cubicBezTo>
                  <a:pt x="279523" y="765514"/>
                  <a:pt x="284303" y="730196"/>
                  <a:pt x="294967" y="717754"/>
                </a:cubicBezTo>
                <a:cubicBezTo>
                  <a:pt x="304016" y="707197"/>
                  <a:pt x="315562" y="698940"/>
                  <a:pt x="324464" y="688258"/>
                </a:cubicBezTo>
                <a:cubicBezTo>
                  <a:pt x="332029" y="679180"/>
                  <a:pt x="336564" y="667839"/>
                  <a:pt x="344129" y="658761"/>
                </a:cubicBezTo>
                <a:cubicBezTo>
                  <a:pt x="366954" y="631371"/>
                  <a:pt x="384021" y="621468"/>
                  <a:pt x="412955" y="599767"/>
                </a:cubicBezTo>
                <a:cubicBezTo>
                  <a:pt x="419510" y="589935"/>
                  <a:pt x="427820" y="581068"/>
                  <a:pt x="432619" y="570270"/>
                </a:cubicBezTo>
                <a:cubicBezTo>
                  <a:pt x="488698" y="444093"/>
                  <a:pt x="440030" y="535518"/>
                  <a:pt x="422787" y="550606"/>
                </a:cubicBezTo>
                <a:cubicBezTo>
                  <a:pt x="394208" y="575613"/>
                  <a:pt x="375774" y="579387"/>
                  <a:pt x="344129" y="589935"/>
                </a:cubicBezTo>
                <a:cubicBezTo>
                  <a:pt x="305304" y="576994"/>
                  <a:pt x="324996" y="580103"/>
                  <a:pt x="285135" y="580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9E745BF-44E6-D94A-A6B0-9CE21B9351DD}"/>
              </a:ext>
            </a:extLst>
          </p:cNvPr>
          <p:cNvSpPr/>
          <p:nvPr/>
        </p:nvSpPr>
        <p:spPr>
          <a:xfrm>
            <a:off x="7492181" y="1612490"/>
            <a:ext cx="629094" cy="698091"/>
          </a:xfrm>
          <a:custGeom>
            <a:avLst/>
            <a:gdLst>
              <a:gd name="connsiteX0" fmla="*/ 216309 w 629094"/>
              <a:gd name="connsiteY0" fmla="*/ 363794 h 698091"/>
              <a:gd name="connsiteX1" fmla="*/ 206477 w 629094"/>
              <a:gd name="connsiteY1" fmla="*/ 285136 h 698091"/>
              <a:gd name="connsiteX2" fmla="*/ 196645 w 629094"/>
              <a:gd name="connsiteY2" fmla="*/ 255639 h 698091"/>
              <a:gd name="connsiteX3" fmla="*/ 206477 w 629094"/>
              <a:gd name="connsiteY3" fmla="*/ 226142 h 698091"/>
              <a:gd name="connsiteX4" fmla="*/ 245806 w 629094"/>
              <a:gd name="connsiteY4" fmla="*/ 216310 h 698091"/>
              <a:gd name="connsiteX5" fmla="*/ 324464 w 629094"/>
              <a:gd name="connsiteY5" fmla="*/ 176981 h 698091"/>
              <a:gd name="connsiteX6" fmla="*/ 353961 w 629094"/>
              <a:gd name="connsiteY6" fmla="*/ 167149 h 698091"/>
              <a:gd name="connsiteX7" fmla="*/ 383458 w 629094"/>
              <a:gd name="connsiteY7" fmla="*/ 147484 h 698091"/>
              <a:gd name="connsiteX8" fmla="*/ 275303 w 629094"/>
              <a:gd name="connsiteY8" fmla="*/ 176981 h 698091"/>
              <a:gd name="connsiteX9" fmla="*/ 235974 w 629094"/>
              <a:gd name="connsiteY9" fmla="*/ 196645 h 698091"/>
              <a:gd name="connsiteX10" fmla="*/ 176980 w 629094"/>
              <a:gd name="connsiteY10" fmla="*/ 216310 h 698091"/>
              <a:gd name="connsiteX11" fmla="*/ 157316 w 629094"/>
              <a:gd name="connsiteY11" fmla="*/ 117987 h 698091"/>
              <a:gd name="connsiteX12" fmla="*/ 137651 w 629094"/>
              <a:gd name="connsiteY12" fmla="*/ 58994 h 698091"/>
              <a:gd name="connsiteX13" fmla="*/ 127819 w 629094"/>
              <a:gd name="connsiteY13" fmla="*/ 29497 h 698091"/>
              <a:gd name="connsiteX14" fmla="*/ 108154 w 629094"/>
              <a:gd name="connsiteY14" fmla="*/ 0 h 698091"/>
              <a:gd name="connsiteX15" fmla="*/ 117987 w 629094"/>
              <a:gd name="connsiteY15" fmla="*/ 39329 h 698091"/>
              <a:gd name="connsiteX16" fmla="*/ 157316 w 629094"/>
              <a:gd name="connsiteY16" fmla="*/ 98323 h 698091"/>
              <a:gd name="connsiteX17" fmla="*/ 167148 w 629094"/>
              <a:gd name="connsiteY17" fmla="*/ 127820 h 698091"/>
              <a:gd name="connsiteX18" fmla="*/ 206477 w 629094"/>
              <a:gd name="connsiteY18" fmla="*/ 186813 h 698091"/>
              <a:gd name="connsiteX19" fmla="*/ 235974 w 629094"/>
              <a:gd name="connsiteY19" fmla="*/ 255639 h 698091"/>
              <a:gd name="connsiteX20" fmla="*/ 255638 w 629094"/>
              <a:gd name="connsiteY20" fmla="*/ 304800 h 698091"/>
              <a:gd name="connsiteX21" fmla="*/ 285135 w 629094"/>
              <a:gd name="connsiteY21" fmla="*/ 353962 h 698091"/>
              <a:gd name="connsiteX22" fmla="*/ 324464 w 629094"/>
              <a:gd name="connsiteY22" fmla="*/ 462116 h 698091"/>
              <a:gd name="connsiteX23" fmla="*/ 334296 w 629094"/>
              <a:gd name="connsiteY23" fmla="*/ 530942 h 698091"/>
              <a:gd name="connsiteX24" fmla="*/ 344129 w 629094"/>
              <a:gd name="connsiteY24" fmla="*/ 589936 h 698091"/>
              <a:gd name="connsiteX25" fmla="*/ 334296 w 629094"/>
              <a:gd name="connsiteY25" fmla="*/ 698091 h 698091"/>
              <a:gd name="connsiteX26" fmla="*/ 235974 w 629094"/>
              <a:gd name="connsiteY26" fmla="*/ 658762 h 698091"/>
              <a:gd name="connsiteX27" fmla="*/ 206477 w 629094"/>
              <a:gd name="connsiteY27" fmla="*/ 639097 h 698091"/>
              <a:gd name="connsiteX28" fmla="*/ 157316 w 629094"/>
              <a:gd name="connsiteY28" fmla="*/ 619433 h 698091"/>
              <a:gd name="connsiteX29" fmla="*/ 117987 w 629094"/>
              <a:gd name="connsiteY29" fmla="*/ 589936 h 698091"/>
              <a:gd name="connsiteX30" fmla="*/ 39329 w 629094"/>
              <a:gd name="connsiteY30" fmla="*/ 550607 h 698091"/>
              <a:gd name="connsiteX31" fmla="*/ 0 w 629094"/>
              <a:gd name="connsiteY31" fmla="*/ 530942 h 698091"/>
              <a:gd name="connsiteX32" fmla="*/ 9832 w 629094"/>
              <a:gd name="connsiteY32" fmla="*/ 491613 h 698091"/>
              <a:gd name="connsiteX33" fmla="*/ 49161 w 629094"/>
              <a:gd name="connsiteY33" fmla="*/ 481781 h 698091"/>
              <a:gd name="connsiteX34" fmla="*/ 117987 w 629094"/>
              <a:gd name="connsiteY34" fmla="*/ 462116 h 698091"/>
              <a:gd name="connsiteX35" fmla="*/ 167148 w 629094"/>
              <a:gd name="connsiteY35" fmla="*/ 452284 h 698091"/>
              <a:gd name="connsiteX36" fmla="*/ 235974 w 629094"/>
              <a:gd name="connsiteY36" fmla="*/ 432620 h 698091"/>
              <a:gd name="connsiteX37" fmla="*/ 403122 w 629094"/>
              <a:gd name="connsiteY37" fmla="*/ 462116 h 698091"/>
              <a:gd name="connsiteX38" fmla="*/ 471948 w 629094"/>
              <a:gd name="connsiteY38" fmla="*/ 452284 h 698091"/>
              <a:gd name="connsiteX39" fmla="*/ 481780 w 629094"/>
              <a:gd name="connsiteY39" fmla="*/ 422787 h 698091"/>
              <a:gd name="connsiteX40" fmla="*/ 511277 w 629094"/>
              <a:gd name="connsiteY40" fmla="*/ 363794 h 698091"/>
              <a:gd name="connsiteX41" fmla="*/ 491613 w 629094"/>
              <a:gd name="connsiteY41" fmla="*/ 570271 h 698091"/>
              <a:gd name="connsiteX42" fmla="*/ 481780 w 629094"/>
              <a:gd name="connsiteY42" fmla="*/ 629265 h 698091"/>
              <a:gd name="connsiteX43" fmla="*/ 442451 w 629094"/>
              <a:gd name="connsiteY43" fmla="*/ 639097 h 698091"/>
              <a:gd name="connsiteX44" fmla="*/ 353961 w 629094"/>
              <a:gd name="connsiteY44" fmla="*/ 589936 h 698091"/>
              <a:gd name="connsiteX45" fmla="*/ 294967 w 629094"/>
              <a:gd name="connsiteY45" fmla="*/ 560439 h 698091"/>
              <a:gd name="connsiteX46" fmla="*/ 186813 w 629094"/>
              <a:gd name="connsiteY46" fmla="*/ 511278 h 698091"/>
              <a:gd name="connsiteX47" fmla="*/ 147484 w 629094"/>
              <a:gd name="connsiteY47" fmla="*/ 481781 h 698091"/>
              <a:gd name="connsiteX48" fmla="*/ 117987 w 629094"/>
              <a:gd name="connsiteY48" fmla="*/ 471949 h 698091"/>
              <a:gd name="connsiteX49" fmla="*/ 108154 w 629094"/>
              <a:gd name="connsiteY49" fmla="*/ 442452 h 698091"/>
              <a:gd name="connsiteX50" fmla="*/ 117987 w 629094"/>
              <a:gd name="connsiteY50" fmla="*/ 176981 h 698091"/>
              <a:gd name="connsiteX51" fmla="*/ 157316 w 629094"/>
              <a:gd name="connsiteY51" fmla="*/ 206478 h 698091"/>
              <a:gd name="connsiteX52" fmla="*/ 206477 w 629094"/>
              <a:gd name="connsiteY52" fmla="*/ 255639 h 698091"/>
              <a:gd name="connsiteX53" fmla="*/ 294967 w 629094"/>
              <a:gd name="connsiteY53" fmla="*/ 324465 h 698091"/>
              <a:gd name="connsiteX54" fmla="*/ 344129 w 629094"/>
              <a:gd name="connsiteY54" fmla="*/ 363794 h 698091"/>
              <a:gd name="connsiteX55" fmla="*/ 393290 w 629094"/>
              <a:gd name="connsiteY55" fmla="*/ 403123 h 698091"/>
              <a:gd name="connsiteX56" fmla="*/ 452284 w 629094"/>
              <a:gd name="connsiteY56" fmla="*/ 422787 h 698091"/>
              <a:gd name="connsiteX57" fmla="*/ 521109 w 629094"/>
              <a:gd name="connsiteY57" fmla="*/ 462116 h 698091"/>
              <a:gd name="connsiteX58" fmla="*/ 609600 w 629094"/>
              <a:gd name="connsiteY58" fmla="*/ 452284 h 698091"/>
              <a:gd name="connsiteX59" fmla="*/ 599767 w 629094"/>
              <a:gd name="connsiteY59" fmla="*/ 412955 h 6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29094" h="698091">
                <a:moveTo>
                  <a:pt x="216309" y="363794"/>
                </a:moveTo>
                <a:cubicBezTo>
                  <a:pt x="213032" y="337575"/>
                  <a:pt x="211204" y="311133"/>
                  <a:pt x="206477" y="285136"/>
                </a:cubicBezTo>
                <a:cubicBezTo>
                  <a:pt x="204623" y="274939"/>
                  <a:pt x="196645" y="266003"/>
                  <a:pt x="196645" y="255639"/>
                </a:cubicBezTo>
                <a:cubicBezTo>
                  <a:pt x="196645" y="245275"/>
                  <a:pt x="198384" y="232616"/>
                  <a:pt x="206477" y="226142"/>
                </a:cubicBezTo>
                <a:cubicBezTo>
                  <a:pt x="217029" y="217700"/>
                  <a:pt x="232986" y="220583"/>
                  <a:pt x="245806" y="216310"/>
                </a:cubicBezTo>
                <a:cubicBezTo>
                  <a:pt x="347875" y="182287"/>
                  <a:pt x="252204" y="213110"/>
                  <a:pt x="324464" y="176981"/>
                </a:cubicBezTo>
                <a:cubicBezTo>
                  <a:pt x="333734" y="172346"/>
                  <a:pt x="344129" y="170426"/>
                  <a:pt x="353961" y="167149"/>
                </a:cubicBezTo>
                <a:cubicBezTo>
                  <a:pt x="363793" y="160594"/>
                  <a:pt x="395275" y="147484"/>
                  <a:pt x="383458" y="147484"/>
                </a:cubicBezTo>
                <a:cubicBezTo>
                  <a:pt x="378448" y="147484"/>
                  <a:pt x="298341" y="167108"/>
                  <a:pt x="275303" y="176981"/>
                </a:cubicBezTo>
                <a:cubicBezTo>
                  <a:pt x="261831" y="182755"/>
                  <a:pt x="249583" y="191202"/>
                  <a:pt x="235974" y="196645"/>
                </a:cubicBezTo>
                <a:cubicBezTo>
                  <a:pt x="216728" y="204343"/>
                  <a:pt x="176980" y="216310"/>
                  <a:pt x="176980" y="216310"/>
                </a:cubicBezTo>
                <a:cubicBezTo>
                  <a:pt x="149713" y="134505"/>
                  <a:pt x="191214" y="264875"/>
                  <a:pt x="157316" y="117987"/>
                </a:cubicBezTo>
                <a:cubicBezTo>
                  <a:pt x="152655" y="97790"/>
                  <a:pt x="144206" y="78658"/>
                  <a:pt x="137651" y="58994"/>
                </a:cubicBezTo>
                <a:cubicBezTo>
                  <a:pt x="134374" y="49162"/>
                  <a:pt x="133568" y="38120"/>
                  <a:pt x="127819" y="29497"/>
                </a:cubicBezTo>
                <a:lnTo>
                  <a:pt x="108154" y="0"/>
                </a:lnTo>
                <a:cubicBezTo>
                  <a:pt x="111432" y="13110"/>
                  <a:pt x="111944" y="27242"/>
                  <a:pt x="117987" y="39329"/>
                </a:cubicBezTo>
                <a:cubicBezTo>
                  <a:pt x="128556" y="60468"/>
                  <a:pt x="157316" y="98323"/>
                  <a:pt x="157316" y="98323"/>
                </a:cubicBezTo>
                <a:cubicBezTo>
                  <a:pt x="160593" y="108155"/>
                  <a:pt x="162115" y="118760"/>
                  <a:pt x="167148" y="127820"/>
                </a:cubicBezTo>
                <a:cubicBezTo>
                  <a:pt x="178625" y="148480"/>
                  <a:pt x="206477" y="186813"/>
                  <a:pt x="206477" y="186813"/>
                </a:cubicBezTo>
                <a:cubicBezTo>
                  <a:pt x="226940" y="268666"/>
                  <a:pt x="202023" y="187737"/>
                  <a:pt x="235974" y="255639"/>
                </a:cubicBezTo>
                <a:cubicBezTo>
                  <a:pt x="243867" y="271425"/>
                  <a:pt x="247745" y="289014"/>
                  <a:pt x="255638" y="304800"/>
                </a:cubicBezTo>
                <a:cubicBezTo>
                  <a:pt x="264185" y="321893"/>
                  <a:pt x="276588" y="336869"/>
                  <a:pt x="285135" y="353962"/>
                </a:cubicBezTo>
                <a:cubicBezTo>
                  <a:pt x="298819" y="381330"/>
                  <a:pt x="315284" y="434576"/>
                  <a:pt x="324464" y="462116"/>
                </a:cubicBezTo>
                <a:cubicBezTo>
                  <a:pt x="327741" y="485058"/>
                  <a:pt x="330772" y="508037"/>
                  <a:pt x="334296" y="530942"/>
                </a:cubicBezTo>
                <a:cubicBezTo>
                  <a:pt x="337327" y="550646"/>
                  <a:pt x="344129" y="570000"/>
                  <a:pt x="344129" y="589936"/>
                </a:cubicBezTo>
                <a:cubicBezTo>
                  <a:pt x="344129" y="626136"/>
                  <a:pt x="337574" y="662039"/>
                  <a:pt x="334296" y="698091"/>
                </a:cubicBezTo>
                <a:cubicBezTo>
                  <a:pt x="285955" y="681977"/>
                  <a:pt x="276479" y="681907"/>
                  <a:pt x="235974" y="658762"/>
                </a:cubicBezTo>
                <a:cubicBezTo>
                  <a:pt x="225714" y="652899"/>
                  <a:pt x="217046" y="644382"/>
                  <a:pt x="206477" y="639097"/>
                </a:cubicBezTo>
                <a:cubicBezTo>
                  <a:pt x="190691" y="631204"/>
                  <a:pt x="172744" y="628004"/>
                  <a:pt x="157316" y="619433"/>
                </a:cubicBezTo>
                <a:cubicBezTo>
                  <a:pt x="142991" y="611475"/>
                  <a:pt x="132142" y="598193"/>
                  <a:pt x="117987" y="589936"/>
                </a:cubicBezTo>
                <a:cubicBezTo>
                  <a:pt x="92666" y="575165"/>
                  <a:pt x="65548" y="563717"/>
                  <a:pt x="39329" y="550607"/>
                </a:cubicBezTo>
                <a:lnTo>
                  <a:pt x="0" y="530942"/>
                </a:lnTo>
                <a:cubicBezTo>
                  <a:pt x="3277" y="517832"/>
                  <a:pt x="277" y="501168"/>
                  <a:pt x="9832" y="491613"/>
                </a:cubicBezTo>
                <a:cubicBezTo>
                  <a:pt x="19387" y="482058"/>
                  <a:pt x="36168" y="485493"/>
                  <a:pt x="49161" y="481781"/>
                </a:cubicBezTo>
                <a:cubicBezTo>
                  <a:pt x="106639" y="465359"/>
                  <a:pt x="48836" y="477483"/>
                  <a:pt x="117987" y="462116"/>
                </a:cubicBezTo>
                <a:cubicBezTo>
                  <a:pt x="134301" y="458491"/>
                  <a:pt x="150834" y="455909"/>
                  <a:pt x="167148" y="452284"/>
                </a:cubicBezTo>
                <a:cubicBezTo>
                  <a:pt x="204186" y="444054"/>
                  <a:pt x="203126" y="443569"/>
                  <a:pt x="235974" y="432620"/>
                </a:cubicBezTo>
                <a:cubicBezTo>
                  <a:pt x="305522" y="452490"/>
                  <a:pt x="323781" y="462116"/>
                  <a:pt x="403122" y="462116"/>
                </a:cubicBezTo>
                <a:cubicBezTo>
                  <a:pt x="426297" y="462116"/>
                  <a:pt x="449006" y="455561"/>
                  <a:pt x="471948" y="452284"/>
                </a:cubicBezTo>
                <a:cubicBezTo>
                  <a:pt x="475225" y="442452"/>
                  <a:pt x="477145" y="432057"/>
                  <a:pt x="481780" y="422787"/>
                </a:cubicBezTo>
                <a:cubicBezTo>
                  <a:pt x="519901" y="346547"/>
                  <a:pt x="486564" y="437936"/>
                  <a:pt x="511277" y="363794"/>
                </a:cubicBezTo>
                <a:cubicBezTo>
                  <a:pt x="497389" y="586000"/>
                  <a:pt x="512707" y="454255"/>
                  <a:pt x="491613" y="570271"/>
                </a:cubicBezTo>
                <a:cubicBezTo>
                  <a:pt x="488047" y="589885"/>
                  <a:pt x="493368" y="613043"/>
                  <a:pt x="481780" y="629265"/>
                </a:cubicBezTo>
                <a:cubicBezTo>
                  <a:pt x="473926" y="640261"/>
                  <a:pt x="455561" y="635820"/>
                  <a:pt x="442451" y="639097"/>
                </a:cubicBezTo>
                <a:cubicBezTo>
                  <a:pt x="334902" y="596078"/>
                  <a:pt x="447495" y="646056"/>
                  <a:pt x="353961" y="589936"/>
                </a:cubicBezTo>
                <a:cubicBezTo>
                  <a:pt x="335108" y="578624"/>
                  <a:pt x="314268" y="570967"/>
                  <a:pt x="294967" y="560439"/>
                </a:cubicBezTo>
                <a:cubicBezTo>
                  <a:pt x="210819" y="514540"/>
                  <a:pt x="282605" y="543208"/>
                  <a:pt x="186813" y="511278"/>
                </a:cubicBezTo>
                <a:cubicBezTo>
                  <a:pt x="173703" y="501446"/>
                  <a:pt x="161712" y="489911"/>
                  <a:pt x="147484" y="481781"/>
                </a:cubicBezTo>
                <a:cubicBezTo>
                  <a:pt x="138485" y="476639"/>
                  <a:pt x="125316" y="479277"/>
                  <a:pt x="117987" y="471949"/>
                </a:cubicBezTo>
                <a:cubicBezTo>
                  <a:pt x="110658" y="464620"/>
                  <a:pt x="111432" y="452284"/>
                  <a:pt x="108154" y="442452"/>
                </a:cubicBezTo>
                <a:cubicBezTo>
                  <a:pt x="111432" y="353962"/>
                  <a:pt x="99926" y="263671"/>
                  <a:pt x="117987" y="176981"/>
                </a:cubicBezTo>
                <a:cubicBezTo>
                  <a:pt x="121329" y="160938"/>
                  <a:pt x="145068" y="195591"/>
                  <a:pt x="157316" y="206478"/>
                </a:cubicBezTo>
                <a:cubicBezTo>
                  <a:pt x="174637" y="221874"/>
                  <a:pt x="188881" y="240557"/>
                  <a:pt x="206477" y="255639"/>
                </a:cubicBezTo>
                <a:cubicBezTo>
                  <a:pt x="234849" y="279958"/>
                  <a:pt x="265584" y="301378"/>
                  <a:pt x="294967" y="324465"/>
                </a:cubicBezTo>
                <a:cubicBezTo>
                  <a:pt x="311469" y="337431"/>
                  <a:pt x="327742" y="350684"/>
                  <a:pt x="344129" y="363794"/>
                </a:cubicBezTo>
                <a:cubicBezTo>
                  <a:pt x="360516" y="376904"/>
                  <a:pt x="373381" y="396487"/>
                  <a:pt x="393290" y="403123"/>
                </a:cubicBezTo>
                <a:cubicBezTo>
                  <a:pt x="412955" y="409678"/>
                  <a:pt x="433038" y="415089"/>
                  <a:pt x="452284" y="422787"/>
                </a:cubicBezTo>
                <a:cubicBezTo>
                  <a:pt x="483468" y="435260"/>
                  <a:pt x="494505" y="444380"/>
                  <a:pt x="521109" y="462116"/>
                </a:cubicBezTo>
                <a:cubicBezTo>
                  <a:pt x="550606" y="458839"/>
                  <a:pt x="582044" y="463306"/>
                  <a:pt x="609600" y="452284"/>
                </a:cubicBezTo>
                <a:cubicBezTo>
                  <a:pt x="656850" y="433384"/>
                  <a:pt x="603882" y="415012"/>
                  <a:pt x="599767" y="4129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AFEC934-5EB3-D04D-9685-9586E1D245E8}"/>
              </a:ext>
            </a:extLst>
          </p:cNvPr>
          <p:cNvSpPr/>
          <p:nvPr/>
        </p:nvSpPr>
        <p:spPr>
          <a:xfrm>
            <a:off x="7471134" y="2654710"/>
            <a:ext cx="629094" cy="1022555"/>
          </a:xfrm>
          <a:custGeom>
            <a:avLst/>
            <a:gdLst>
              <a:gd name="connsiteX0" fmla="*/ 278355 w 702474"/>
              <a:gd name="connsiteY0" fmla="*/ 501445 h 1022555"/>
              <a:gd name="connsiteX1" fmla="*/ 288187 w 702474"/>
              <a:gd name="connsiteY1" fmla="*/ 452284 h 1022555"/>
              <a:gd name="connsiteX2" fmla="*/ 298020 w 702474"/>
              <a:gd name="connsiteY2" fmla="*/ 422787 h 1022555"/>
              <a:gd name="connsiteX3" fmla="*/ 258691 w 702474"/>
              <a:gd name="connsiteY3" fmla="*/ 403122 h 1022555"/>
              <a:gd name="connsiteX4" fmla="*/ 150536 w 702474"/>
              <a:gd name="connsiteY4" fmla="*/ 412955 h 1022555"/>
              <a:gd name="connsiteX5" fmla="*/ 91542 w 702474"/>
              <a:gd name="connsiteY5" fmla="*/ 432619 h 1022555"/>
              <a:gd name="connsiteX6" fmla="*/ 52213 w 702474"/>
              <a:gd name="connsiteY6" fmla="*/ 442451 h 1022555"/>
              <a:gd name="connsiteX7" fmla="*/ 101374 w 702474"/>
              <a:gd name="connsiteY7" fmla="*/ 462116 h 1022555"/>
              <a:gd name="connsiteX8" fmla="*/ 337349 w 702474"/>
              <a:gd name="connsiteY8" fmla="*/ 511277 h 1022555"/>
              <a:gd name="connsiteX9" fmla="*/ 327516 w 702474"/>
              <a:gd name="connsiteY9" fmla="*/ 599767 h 1022555"/>
              <a:gd name="connsiteX10" fmla="*/ 298020 w 702474"/>
              <a:gd name="connsiteY10" fmla="*/ 629264 h 1022555"/>
              <a:gd name="connsiteX11" fmla="*/ 258691 w 702474"/>
              <a:gd name="connsiteY11" fmla="*/ 688258 h 1022555"/>
              <a:gd name="connsiteX12" fmla="*/ 239026 w 702474"/>
              <a:gd name="connsiteY12" fmla="*/ 658761 h 1022555"/>
              <a:gd name="connsiteX13" fmla="*/ 248858 w 702474"/>
              <a:gd name="connsiteY13" fmla="*/ 609600 h 1022555"/>
              <a:gd name="connsiteX14" fmla="*/ 258691 w 702474"/>
              <a:gd name="connsiteY14" fmla="*/ 580103 h 1022555"/>
              <a:gd name="connsiteX15" fmla="*/ 288187 w 702474"/>
              <a:gd name="connsiteY15" fmla="*/ 491613 h 1022555"/>
              <a:gd name="connsiteX16" fmla="*/ 307852 w 702474"/>
              <a:gd name="connsiteY16" fmla="*/ 452284 h 1022555"/>
              <a:gd name="connsiteX17" fmla="*/ 327516 w 702474"/>
              <a:gd name="connsiteY17" fmla="*/ 393290 h 1022555"/>
              <a:gd name="connsiteX18" fmla="*/ 366845 w 702474"/>
              <a:gd name="connsiteY18" fmla="*/ 294967 h 1022555"/>
              <a:gd name="connsiteX19" fmla="*/ 386510 w 702474"/>
              <a:gd name="connsiteY19" fmla="*/ 245806 h 1022555"/>
              <a:gd name="connsiteX20" fmla="*/ 396342 w 702474"/>
              <a:gd name="connsiteY20" fmla="*/ 206477 h 1022555"/>
              <a:gd name="connsiteX21" fmla="*/ 425839 w 702474"/>
              <a:gd name="connsiteY21" fmla="*/ 167148 h 1022555"/>
              <a:gd name="connsiteX22" fmla="*/ 524162 w 702474"/>
              <a:gd name="connsiteY22" fmla="*/ 9832 h 1022555"/>
              <a:gd name="connsiteX23" fmla="*/ 553658 w 702474"/>
              <a:gd name="connsiteY23" fmla="*/ 0 h 1022555"/>
              <a:gd name="connsiteX24" fmla="*/ 602820 w 702474"/>
              <a:gd name="connsiteY24" fmla="*/ 78658 h 1022555"/>
              <a:gd name="connsiteX25" fmla="*/ 622484 w 702474"/>
              <a:gd name="connsiteY25" fmla="*/ 117987 h 1022555"/>
              <a:gd name="connsiteX26" fmla="*/ 632316 w 702474"/>
              <a:gd name="connsiteY26" fmla="*/ 157316 h 1022555"/>
              <a:gd name="connsiteX27" fmla="*/ 622484 w 702474"/>
              <a:gd name="connsiteY27" fmla="*/ 422787 h 1022555"/>
              <a:gd name="connsiteX28" fmla="*/ 543826 w 702474"/>
              <a:gd name="connsiteY28" fmla="*/ 403122 h 1022555"/>
              <a:gd name="connsiteX29" fmla="*/ 455336 w 702474"/>
              <a:gd name="connsiteY29" fmla="*/ 304800 h 1022555"/>
              <a:gd name="connsiteX30" fmla="*/ 416007 w 702474"/>
              <a:gd name="connsiteY30" fmla="*/ 265471 h 1022555"/>
              <a:gd name="connsiteX31" fmla="*/ 435671 w 702474"/>
              <a:gd name="connsiteY31" fmla="*/ 304800 h 1022555"/>
              <a:gd name="connsiteX32" fmla="*/ 494665 w 702474"/>
              <a:gd name="connsiteY32" fmla="*/ 353961 h 1022555"/>
              <a:gd name="connsiteX33" fmla="*/ 465168 w 702474"/>
              <a:gd name="connsiteY33" fmla="*/ 432619 h 1022555"/>
              <a:gd name="connsiteX34" fmla="*/ 357013 w 702474"/>
              <a:gd name="connsiteY34" fmla="*/ 422787 h 1022555"/>
              <a:gd name="connsiteX35" fmla="*/ 298020 w 702474"/>
              <a:gd name="connsiteY35" fmla="*/ 412955 h 1022555"/>
              <a:gd name="connsiteX36" fmla="*/ 288187 w 702474"/>
              <a:gd name="connsiteY36" fmla="*/ 373625 h 1022555"/>
              <a:gd name="connsiteX37" fmla="*/ 317684 w 702474"/>
              <a:gd name="connsiteY37" fmla="*/ 265471 h 1022555"/>
              <a:gd name="connsiteX38" fmla="*/ 307852 w 702474"/>
              <a:gd name="connsiteY38" fmla="*/ 235974 h 1022555"/>
              <a:gd name="connsiteX39" fmla="*/ 239026 w 702474"/>
              <a:gd name="connsiteY39" fmla="*/ 265471 h 1022555"/>
              <a:gd name="connsiteX40" fmla="*/ 229194 w 702474"/>
              <a:gd name="connsiteY40" fmla="*/ 304800 h 1022555"/>
              <a:gd name="connsiteX41" fmla="*/ 455336 w 702474"/>
              <a:gd name="connsiteY41" fmla="*/ 550606 h 1022555"/>
              <a:gd name="connsiteX42" fmla="*/ 651981 w 702474"/>
              <a:gd name="connsiteY42" fmla="*/ 698090 h 1022555"/>
              <a:gd name="connsiteX43" fmla="*/ 681478 w 702474"/>
              <a:gd name="connsiteY43" fmla="*/ 737419 h 1022555"/>
              <a:gd name="connsiteX44" fmla="*/ 691310 w 702474"/>
              <a:gd name="connsiteY44" fmla="*/ 766916 h 1022555"/>
              <a:gd name="connsiteX45" fmla="*/ 701142 w 702474"/>
              <a:gd name="connsiteY45" fmla="*/ 924232 h 1022555"/>
              <a:gd name="connsiteX46" fmla="*/ 681478 w 702474"/>
              <a:gd name="connsiteY46" fmla="*/ 875071 h 1022555"/>
              <a:gd name="connsiteX47" fmla="*/ 661813 w 702474"/>
              <a:gd name="connsiteY47" fmla="*/ 816077 h 1022555"/>
              <a:gd name="connsiteX48" fmla="*/ 642149 w 702474"/>
              <a:gd name="connsiteY48" fmla="*/ 766916 h 1022555"/>
              <a:gd name="connsiteX49" fmla="*/ 622484 w 702474"/>
              <a:gd name="connsiteY49" fmla="*/ 698090 h 1022555"/>
              <a:gd name="connsiteX50" fmla="*/ 602820 w 702474"/>
              <a:gd name="connsiteY50" fmla="*/ 668593 h 1022555"/>
              <a:gd name="connsiteX51" fmla="*/ 583155 w 702474"/>
              <a:gd name="connsiteY51" fmla="*/ 629264 h 1022555"/>
              <a:gd name="connsiteX52" fmla="*/ 553658 w 702474"/>
              <a:gd name="connsiteY52" fmla="*/ 609600 h 1022555"/>
              <a:gd name="connsiteX53" fmla="*/ 475000 w 702474"/>
              <a:gd name="connsiteY53" fmla="*/ 639096 h 1022555"/>
              <a:gd name="connsiteX54" fmla="*/ 445503 w 702474"/>
              <a:gd name="connsiteY54" fmla="*/ 668593 h 1022555"/>
              <a:gd name="connsiteX55" fmla="*/ 366845 w 702474"/>
              <a:gd name="connsiteY55" fmla="*/ 688258 h 1022555"/>
              <a:gd name="connsiteX56" fmla="*/ 337349 w 702474"/>
              <a:gd name="connsiteY56" fmla="*/ 698090 h 1022555"/>
              <a:gd name="connsiteX57" fmla="*/ 357013 w 702474"/>
              <a:gd name="connsiteY57" fmla="*/ 658761 h 1022555"/>
              <a:gd name="connsiteX58" fmla="*/ 435671 w 702474"/>
              <a:gd name="connsiteY58" fmla="*/ 629264 h 1022555"/>
              <a:gd name="connsiteX59" fmla="*/ 484832 w 702474"/>
              <a:gd name="connsiteY59" fmla="*/ 580103 h 1022555"/>
              <a:gd name="connsiteX60" fmla="*/ 455336 w 702474"/>
              <a:gd name="connsiteY60" fmla="*/ 570271 h 1022555"/>
              <a:gd name="connsiteX61" fmla="*/ 386510 w 702474"/>
              <a:gd name="connsiteY61" fmla="*/ 589935 h 1022555"/>
              <a:gd name="connsiteX62" fmla="*/ 307852 w 702474"/>
              <a:gd name="connsiteY62" fmla="*/ 668593 h 1022555"/>
              <a:gd name="connsiteX63" fmla="*/ 268523 w 702474"/>
              <a:gd name="connsiteY63" fmla="*/ 698090 h 1022555"/>
              <a:gd name="connsiteX64" fmla="*/ 239026 w 702474"/>
              <a:gd name="connsiteY64" fmla="*/ 757084 h 1022555"/>
              <a:gd name="connsiteX65" fmla="*/ 229194 w 702474"/>
              <a:gd name="connsiteY65" fmla="*/ 786580 h 1022555"/>
              <a:gd name="connsiteX66" fmla="*/ 209529 w 702474"/>
              <a:gd name="connsiteY66" fmla="*/ 835742 h 1022555"/>
              <a:gd name="connsiteX67" fmla="*/ 189865 w 702474"/>
              <a:gd name="connsiteY67" fmla="*/ 904567 h 1022555"/>
              <a:gd name="connsiteX68" fmla="*/ 180032 w 702474"/>
              <a:gd name="connsiteY68" fmla="*/ 934064 h 1022555"/>
              <a:gd name="connsiteX69" fmla="*/ 130871 w 702474"/>
              <a:gd name="connsiteY69" fmla="*/ 1002890 h 1022555"/>
              <a:gd name="connsiteX70" fmla="*/ 101374 w 702474"/>
              <a:gd name="connsiteY70" fmla="*/ 1022555 h 1022555"/>
              <a:gd name="connsiteX71" fmla="*/ 71878 w 702474"/>
              <a:gd name="connsiteY71" fmla="*/ 993058 h 1022555"/>
              <a:gd name="connsiteX72" fmla="*/ 42381 w 702474"/>
              <a:gd name="connsiteY72" fmla="*/ 924232 h 1022555"/>
              <a:gd name="connsiteX73" fmla="*/ 22716 w 702474"/>
              <a:gd name="connsiteY73" fmla="*/ 894735 h 1022555"/>
              <a:gd name="connsiteX74" fmla="*/ 12884 w 702474"/>
              <a:gd name="connsiteY74" fmla="*/ 855406 h 1022555"/>
              <a:gd name="connsiteX75" fmla="*/ 3052 w 702474"/>
              <a:gd name="connsiteY75" fmla="*/ 825909 h 1022555"/>
              <a:gd name="connsiteX76" fmla="*/ 42381 w 702474"/>
              <a:gd name="connsiteY76" fmla="*/ 865238 h 1022555"/>
              <a:gd name="connsiteX77" fmla="*/ 150536 w 702474"/>
              <a:gd name="connsiteY77" fmla="*/ 914400 h 1022555"/>
              <a:gd name="connsiteX78" fmla="*/ 180032 w 702474"/>
              <a:gd name="connsiteY78" fmla="*/ 934064 h 1022555"/>
              <a:gd name="connsiteX79" fmla="*/ 248858 w 702474"/>
              <a:gd name="connsiteY79" fmla="*/ 963561 h 1022555"/>
              <a:gd name="connsiteX80" fmla="*/ 288187 w 702474"/>
              <a:gd name="connsiteY80" fmla="*/ 953729 h 1022555"/>
              <a:gd name="connsiteX81" fmla="*/ 347181 w 702474"/>
              <a:gd name="connsiteY81" fmla="*/ 884903 h 1022555"/>
              <a:gd name="connsiteX82" fmla="*/ 357013 w 702474"/>
              <a:gd name="connsiteY82" fmla="*/ 924232 h 1022555"/>
              <a:gd name="connsiteX83" fmla="*/ 376678 w 702474"/>
              <a:gd name="connsiteY83" fmla="*/ 1022555 h 1022555"/>
              <a:gd name="connsiteX84" fmla="*/ 406174 w 702474"/>
              <a:gd name="connsiteY84" fmla="*/ 973393 h 102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02474" h="1022555">
                <a:moveTo>
                  <a:pt x="278355" y="501445"/>
                </a:moveTo>
                <a:cubicBezTo>
                  <a:pt x="281632" y="485058"/>
                  <a:pt x="284134" y="468497"/>
                  <a:pt x="288187" y="452284"/>
                </a:cubicBezTo>
                <a:cubicBezTo>
                  <a:pt x="290701" y="442229"/>
                  <a:pt x="303352" y="431674"/>
                  <a:pt x="298020" y="422787"/>
                </a:cubicBezTo>
                <a:cubicBezTo>
                  <a:pt x="290479" y="410218"/>
                  <a:pt x="271801" y="409677"/>
                  <a:pt x="258691" y="403122"/>
                </a:cubicBezTo>
                <a:cubicBezTo>
                  <a:pt x="222639" y="406400"/>
                  <a:pt x="186186" y="406664"/>
                  <a:pt x="150536" y="412955"/>
                </a:cubicBezTo>
                <a:cubicBezTo>
                  <a:pt x="130123" y="416557"/>
                  <a:pt x="111651" y="427592"/>
                  <a:pt x="91542" y="432619"/>
                </a:cubicBezTo>
                <a:lnTo>
                  <a:pt x="52213" y="442451"/>
                </a:lnTo>
                <a:cubicBezTo>
                  <a:pt x="68600" y="449006"/>
                  <a:pt x="83825" y="460236"/>
                  <a:pt x="101374" y="462116"/>
                </a:cubicBezTo>
                <a:cubicBezTo>
                  <a:pt x="344936" y="488212"/>
                  <a:pt x="308513" y="395942"/>
                  <a:pt x="337349" y="511277"/>
                </a:cubicBezTo>
                <a:cubicBezTo>
                  <a:pt x="334071" y="540774"/>
                  <a:pt x="336901" y="571612"/>
                  <a:pt x="327516" y="599767"/>
                </a:cubicBezTo>
                <a:cubicBezTo>
                  <a:pt x="323119" y="612958"/>
                  <a:pt x="305733" y="617694"/>
                  <a:pt x="298020" y="629264"/>
                </a:cubicBezTo>
                <a:cubicBezTo>
                  <a:pt x="241103" y="714640"/>
                  <a:pt x="352784" y="594161"/>
                  <a:pt x="258691" y="688258"/>
                </a:cubicBezTo>
                <a:cubicBezTo>
                  <a:pt x="252136" y="678426"/>
                  <a:pt x="240492" y="670487"/>
                  <a:pt x="239026" y="658761"/>
                </a:cubicBezTo>
                <a:cubicBezTo>
                  <a:pt x="236953" y="642179"/>
                  <a:pt x="244805" y="625813"/>
                  <a:pt x="248858" y="609600"/>
                </a:cubicBezTo>
                <a:cubicBezTo>
                  <a:pt x="251372" y="599545"/>
                  <a:pt x="255844" y="590068"/>
                  <a:pt x="258691" y="580103"/>
                </a:cubicBezTo>
                <a:cubicBezTo>
                  <a:pt x="274670" y="524177"/>
                  <a:pt x="261066" y="552634"/>
                  <a:pt x="288187" y="491613"/>
                </a:cubicBezTo>
                <a:cubicBezTo>
                  <a:pt x="294140" y="478219"/>
                  <a:pt x="302409" y="465893"/>
                  <a:pt x="307852" y="452284"/>
                </a:cubicBezTo>
                <a:cubicBezTo>
                  <a:pt x="315550" y="433038"/>
                  <a:pt x="320238" y="412699"/>
                  <a:pt x="327516" y="393290"/>
                </a:cubicBezTo>
                <a:cubicBezTo>
                  <a:pt x="339910" y="360238"/>
                  <a:pt x="353735" y="327741"/>
                  <a:pt x="366845" y="294967"/>
                </a:cubicBezTo>
                <a:cubicBezTo>
                  <a:pt x="373400" y="278580"/>
                  <a:pt x="382229" y="262928"/>
                  <a:pt x="386510" y="245806"/>
                </a:cubicBezTo>
                <a:cubicBezTo>
                  <a:pt x="389787" y="232696"/>
                  <a:pt x="390299" y="218563"/>
                  <a:pt x="396342" y="206477"/>
                </a:cubicBezTo>
                <a:cubicBezTo>
                  <a:pt x="403671" y="191820"/>
                  <a:pt x="417582" y="181303"/>
                  <a:pt x="425839" y="167148"/>
                </a:cubicBezTo>
                <a:cubicBezTo>
                  <a:pt x="441394" y="140483"/>
                  <a:pt x="490547" y="21037"/>
                  <a:pt x="524162" y="9832"/>
                </a:cubicBezTo>
                <a:lnTo>
                  <a:pt x="553658" y="0"/>
                </a:lnTo>
                <a:cubicBezTo>
                  <a:pt x="574149" y="30736"/>
                  <a:pt x="583051" y="43074"/>
                  <a:pt x="602820" y="78658"/>
                </a:cubicBezTo>
                <a:cubicBezTo>
                  <a:pt x="609938" y="91471"/>
                  <a:pt x="617338" y="104263"/>
                  <a:pt x="622484" y="117987"/>
                </a:cubicBezTo>
                <a:cubicBezTo>
                  <a:pt x="627229" y="130640"/>
                  <a:pt x="629039" y="144206"/>
                  <a:pt x="632316" y="157316"/>
                </a:cubicBezTo>
                <a:cubicBezTo>
                  <a:pt x="638127" y="221227"/>
                  <a:pt x="659497" y="370970"/>
                  <a:pt x="622484" y="422787"/>
                </a:cubicBezTo>
                <a:cubicBezTo>
                  <a:pt x="606775" y="444779"/>
                  <a:pt x="543826" y="403122"/>
                  <a:pt x="543826" y="403122"/>
                </a:cubicBezTo>
                <a:cubicBezTo>
                  <a:pt x="463233" y="349395"/>
                  <a:pt x="587500" y="436964"/>
                  <a:pt x="455336" y="304800"/>
                </a:cubicBezTo>
                <a:lnTo>
                  <a:pt x="416007" y="265471"/>
                </a:lnTo>
                <a:cubicBezTo>
                  <a:pt x="422562" y="278581"/>
                  <a:pt x="427152" y="292873"/>
                  <a:pt x="435671" y="304800"/>
                </a:cubicBezTo>
                <a:cubicBezTo>
                  <a:pt x="452875" y="328886"/>
                  <a:pt x="471147" y="338282"/>
                  <a:pt x="494665" y="353961"/>
                </a:cubicBezTo>
                <a:cubicBezTo>
                  <a:pt x="519910" y="429699"/>
                  <a:pt x="533575" y="405257"/>
                  <a:pt x="465168" y="432619"/>
                </a:cubicBezTo>
                <a:cubicBezTo>
                  <a:pt x="429116" y="429342"/>
                  <a:pt x="392965" y="427017"/>
                  <a:pt x="357013" y="422787"/>
                </a:cubicBezTo>
                <a:cubicBezTo>
                  <a:pt x="337214" y="420458"/>
                  <a:pt x="314242" y="424542"/>
                  <a:pt x="298020" y="412955"/>
                </a:cubicBezTo>
                <a:cubicBezTo>
                  <a:pt x="287024" y="405100"/>
                  <a:pt x="291465" y="386735"/>
                  <a:pt x="288187" y="373625"/>
                </a:cubicBezTo>
                <a:cubicBezTo>
                  <a:pt x="299126" y="340811"/>
                  <a:pt x="314911" y="295976"/>
                  <a:pt x="317684" y="265471"/>
                </a:cubicBezTo>
                <a:cubicBezTo>
                  <a:pt x="318622" y="255149"/>
                  <a:pt x="311129" y="245806"/>
                  <a:pt x="307852" y="235974"/>
                </a:cubicBezTo>
                <a:cubicBezTo>
                  <a:pt x="292205" y="241189"/>
                  <a:pt x="248373" y="254254"/>
                  <a:pt x="239026" y="265471"/>
                </a:cubicBezTo>
                <a:cubicBezTo>
                  <a:pt x="230375" y="275852"/>
                  <a:pt x="232471" y="291690"/>
                  <a:pt x="229194" y="304800"/>
                </a:cubicBezTo>
                <a:cubicBezTo>
                  <a:pt x="275207" y="360016"/>
                  <a:pt x="398282" y="514948"/>
                  <a:pt x="455336" y="550606"/>
                </a:cubicBezTo>
                <a:cubicBezTo>
                  <a:pt x="516983" y="589135"/>
                  <a:pt x="610291" y="642504"/>
                  <a:pt x="651981" y="698090"/>
                </a:cubicBezTo>
                <a:lnTo>
                  <a:pt x="681478" y="737419"/>
                </a:lnTo>
                <a:cubicBezTo>
                  <a:pt x="684755" y="747251"/>
                  <a:pt x="690225" y="756609"/>
                  <a:pt x="691310" y="766916"/>
                </a:cubicBezTo>
                <a:cubicBezTo>
                  <a:pt x="696810" y="819168"/>
                  <a:pt x="705899" y="871907"/>
                  <a:pt x="701142" y="924232"/>
                </a:cubicBezTo>
                <a:cubicBezTo>
                  <a:pt x="699544" y="941809"/>
                  <a:pt x="687510" y="891658"/>
                  <a:pt x="681478" y="875071"/>
                </a:cubicBezTo>
                <a:cubicBezTo>
                  <a:pt x="674394" y="855591"/>
                  <a:pt x="669511" y="835323"/>
                  <a:pt x="661813" y="816077"/>
                </a:cubicBezTo>
                <a:cubicBezTo>
                  <a:pt x="655258" y="799690"/>
                  <a:pt x="647730" y="783660"/>
                  <a:pt x="642149" y="766916"/>
                </a:cubicBezTo>
                <a:cubicBezTo>
                  <a:pt x="635851" y="748021"/>
                  <a:pt x="631950" y="717023"/>
                  <a:pt x="622484" y="698090"/>
                </a:cubicBezTo>
                <a:cubicBezTo>
                  <a:pt x="617199" y="687521"/>
                  <a:pt x="608683" y="678853"/>
                  <a:pt x="602820" y="668593"/>
                </a:cubicBezTo>
                <a:cubicBezTo>
                  <a:pt x="595548" y="655867"/>
                  <a:pt x="592538" y="640524"/>
                  <a:pt x="583155" y="629264"/>
                </a:cubicBezTo>
                <a:cubicBezTo>
                  <a:pt x="575590" y="620186"/>
                  <a:pt x="563490" y="616155"/>
                  <a:pt x="553658" y="609600"/>
                </a:cubicBezTo>
                <a:cubicBezTo>
                  <a:pt x="509063" y="618519"/>
                  <a:pt x="506979" y="612447"/>
                  <a:pt x="475000" y="639096"/>
                </a:cubicBezTo>
                <a:cubicBezTo>
                  <a:pt x="464318" y="647998"/>
                  <a:pt x="458162" y="662839"/>
                  <a:pt x="445503" y="668593"/>
                </a:cubicBezTo>
                <a:cubicBezTo>
                  <a:pt x="420899" y="679777"/>
                  <a:pt x="392484" y="679712"/>
                  <a:pt x="366845" y="688258"/>
                </a:cubicBezTo>
                <a:lnTo>
                  <a:pt x="337349" y="698090"/>
                </a:lnTo>
                <a:cubicBezTo>
                  <a:pt x="343904" y="684980"/>
                  <a:pt x="346649" y="669125"/>
                  <a:pt x="357013" y="658761"/>
                </a:cubicBezTo>
                <a:cubicBezTo>
                  <a:pt x="374152" y="641621"/>
                  <a:pt x="413723" y="634751"/>
                  <a:pt x="435671" y="629264"/>
                </a:cubicBezTo>
                <a:cubicBezTo>
                  <a:pt x="444099" y="623645"/>
                  <a:pt x="489514" y="598832"/>
                  <a:pt x="484832" y="580103"/>
                </a:cubicBezTo>
                <a:cubicBezTo>
                  <a:pt x="482318" y="570049"/>
                  <a:pt x="465168" y="573548"/>
                  <a:pt x="455336" y="570271"/>
                </a:cubicBezTo>
                <a:cubicBezTo>
                  <a:pt x="432394" y="576826"/>
                  <a:pt x="407518" y="578623"/>
                  <a:pt x="386510" y="589935"/>
                </a:cubicBezTo>
                <a:cubicBezTo>
                  <a:pt x="282459" y="645961"/>
                  <a:pt x="358324" y="618120"/>
                  <a:pt x="307852" y="668593"/>
                </a:cubicBezTo>
                <a:cubicBezTo>
                  <a:pt x="296265" y="680181"/>
                  <a:pt x="281633" y="688258"/>
                  <a:pt x="268523" y="698090"/>
                </a:cubicBezTo>
                <a:cubicBezTo>
                  <a:pt x="258691" y="717755"/>
                  <a:pt x="247955" y="736993"/>
                  <a:pt x="239026" y="757084"/>
                </a:cubicBezTo>
                <a:cubicBezTo>
                  <a:pt x="234817" y="766555"/>
                  <a:pt x="232833" y="776876"/>
                  <a:pt x="229194" y="786580"/>
                </a:cubicBezTo>
                <a:cubicBezTo>
                  <a:pt x="222997" y="803106"/>
                  <a:pt x="215726" y="819216"/>
                  <a:pt x="209529" y="835742"/>
                </a:cubicBezTo>
                <a:cubicBezTo>
                  <a:pt x="195383" y="873464"/>
                  <a:pt x="202263" y="861173"/>
                  <a:pt x="189865" y="904567"/>
                </a:cubicBezTo>
                <a:cubicBezTo>
                  <a:pt x="187018" y="914532"/>
                  <a:pt x="184667" y="924794"/>
                  <a:pt x="180032" y="934064"/>
                </a:cubicBezTo>
                <a:cubicBezTo>
                  <a:pt x="174448" y="945232"/>
                  <a:pt x="135328" y="998433"/>
                  <a:pt x="130871" y="1002890"/>
                </a:cubicBezTo>
                <a:cubicBezTo>
                  <a:pt x="122515" y="1011246"/>
                  <a:pt x="111206" y="1016000"/>
                  <a:pt x="101374" y="1022555"/>
                </a:cubicBezTo>
                <a:cubicBezTo>
                  <a:pt x="91542" y="1012723"/>
                  <a:pt x="79960" y="1004373"/>
                  <a:pt x="71878" y="993058"/>
                </a:cubicBezTo>
                <a:cubicBezTo>
                  <a:pt x="37773" y="945311"/>
                  <a:pt x="63781" y="967032"/>
                  <a:pt x="42381" y="924232"/>
                </a:cubicBezTo>
                <a:cubicBezTo>
                  <a:pt x="37096" y="913663"/>
                  <a:pt x="29271" y="904567"/>
                  <a:pt x="22716" y="894735"/>
                </a:cubicBezTo>
                <a:cubicBezTo>
                  <a:pt x="19439" y="881625"/>
                  <a:pt x="16596" y="868399"/>
                  <a:pt x="12884" y="855406"/>
                </a:cubicBezTo>
                <a:cubicBezTo>
                  <a:pt x="10037" y="845441"/>
                  <a:pt x="-6780" y="822632"/>
                  <a:pt x="3052" y="825909"/>
                </a:cubicBezTo>
                <a:cubicBezTo>
                  <a:pt x="20641" y="831772"/>
                  <a:pt x="26955" y="854954"/>
                  <a:pt x="42381" y="865238"/>
                </a:cubicBezTo>
                <a:cubicBezTo>
                  <a:pt x="204456" y="973288"/>
                  <a:pt x="67014" y="872638"/>
                  <a:pt x="150536" y="914400"/>
                </a:cubicBezTo>
                <a:cubicBezTo>
                  <a:pt x="161105" y="919685"/>
                  <a:pt x="169772" y="928201"/>
                  <a:pt x="180032" y="934064"/>
                </a:cubicBezTo>
                <a:cubicBezTo>
                  <a:pt x="214052" y="953504"/>
                  <a:pt x="215766" y="952530"/>
                  <a:pt x="248858" y="963561"/>
                </a:cubicBezTo>
                <a:cubicBezTo>
                  <a:pt x="261968" y="960284"/>
                  <a:pt x="276454" y="960433"/>
                  <a:pt x="288187" y="953729"/>
                </a:cubicBezTo>
                <a:cubicBezTo>
                  <a:pt x="306161" y="943458"/>
                  <a:pt x="336577" y="899042"/>
                  <a:pt x="347181" y="884903"/>
                </a:cubicBezTo>
                <a:cubicBezTo>
                  <a:pt x="350458" y="898013"/>
                  <a:pt x="354182" y="911019"/>
                  <a:pt x="357013" y="924232"/>
                </a:cubicBezTo>
                <a:cubicBezTo>
                  <a:pt x="364016" y="956913"/>
                  <a:pt x="376678" y="1022555"/>
                  <a:pt x="376678" y="1022555"/>
                </a:cubicBezTo>
                <a:cubicBezTo>
                  <a:pt x="400407" y="986960"/>
                  <a:pt x="391058" y="1003627"/>
                  <a:pt x="406174" y="9733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5D0FCF-28BF-CF44-9754-A1345371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1498">
            <a:off x="917787" y="2818617"/>
            <a:ext cx="3065959" cy="14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0711DE-A405-6B4D-BBF1-2F562941DBCA}"/>
              </a:ext>
            </a:extLst>
          </p:cNvPr>
          <p:cNvCxnSpPr>
            <a:cxnSpLocks/>
          </p:cNvCxnSpPr>
          <p:nvPr/>
        </p:nvCxnSpPr>
        <p:spPr>
          <a:xfrm flipV="1">
            <a:off x="2225165" y="1219511"/>
            <a:ext cx="3556374" cy="21463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14D856-2D44-1B4F-ADD7-BC07A2EF04C1}"/>
              </a:ext>
            </a:extLst>
          </p:cNvPr>
          <p:cNvCxnSpPr>
            <a:cxnSpLocks/>
          </p:cNvCxnSpPr>
          <p:nvPr/>
        </p:nvCxnSpPr>
        <p:spPr>
          <a:xfrm>
            <a:off x="2170792" y="3677265"/>
            <a:ext cx="3610747" cy="21535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56186F-2906-4444-B182-95B3082F0794}"/>
              </a:ext>
            </a:extLst>
          </p:cNvPr>
          <p:cNvSpPr txBox="1"/>
          <p:nvPr/>
        </p:nvSpPr>
        <p:spPr>
          <a:xfrm>
            <a:off x="1850812" y="4952374"/>
            <a:ext cx="130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neuron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8CF4C1-9EDF-054F-A1FC-8AF92A959EAF}"/>
              </a:ext>
            </a:extLst>
          </p:cNvPr>
          <p:cNvSpPr txBox="1"/>
          <p:nvPr/>
        </p:nvSpPr>
        <p:spPr>
          <a:xfrm>
            <a:off x="1033099" y="3635270"/>
            <a:ext cx="62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axon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B93F0D1-DCCA-5542-A80C-150417F60210}"/>
              </a:ext>
            </a:extLst>
          </p:cNvPr>
          <p:cNvSpPr/>
          <p:nvPr/>
        </p:nvSpPr>
        <p:spPr>
          <a:xfrm>
            <a:off x="1632114" y="2942183"/>
            <a:ext cx="322838" cy="182890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1875616-9AC1-B94B-8B0C-995B9B8C2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4" grpId="0" animBg="1"/>
      <p:bldP spid="15" grpId="0" animBg="1"/>
      <p:bldP spid="16" grpId="0" animBg="1"/>
      <p:bldP spid="17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E198-2DF0-554B-804B-0F6C4A18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87" y="311837"/>
            <a:ext cx="8053178" cy="709866"/>
          </a:xfrm>
        </p:spPr>
        <p:txBody>
          <a:bodyPr>
            <a:normAutofit fontScale="90000"/>
          </a:bodyPr>
          <a:lstStyle/>
          <a:p>
            <a:r>
              <a:rPr lang="en-US" dirty="0"/>
              <a:t>Fiber density and cross-sectional area (FDC) from </a:t>
            </a:r>
            <a:r>
              <a:rPr lang="en-US" dirty="0" err="1"/>
              <a:t>dMRI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77DAE-C71F-E047-90A2-1E3D0F8CE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49" y="1006655"/>
            <a:ext cx="5350254" cy="486193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B45246E-CFD4-E240-8D37-32D3EDFA033A}"/>
              </a:ext>
            </a:extLst>
          </p:cNvPr>
          <p:cNvSpPr txBox="1"/>
          <p:nvPr/>
        </p:nvSpPr>
        <p:spPr>
          <a:xfrm>
            <a:off x="5551762" y="5988511"/>
            <a:ext cx="167287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</a:pPr>
            <a:r>
              <a:rPr lang="en-US" dirty="0"/>
              <a:t>Mito et al.,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BBEF9-9EDD-DF48-AFC5-B135668541DA}"/>
              </a:ext>
            </a:extLst>
          </p:cNvPr>
          <p:cNvSpPr/>
          <p:nvPr/>
        </p:nvSpPr>
        <p:spPr>
          <a:xfrm>
            <a:off x="1484026" y="2923082"/>
            <a:ext cx="2083633" cy="294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B2FDB-21A0-7940-B976-FAB3B3CE3180}"/>
              </a:ext>
            </a:extLst>
          </p:cNvPr>
          <p:cNvSpPr/>
          <p:nvPr/>
        </p:nvSpPr>
        <p:spPr>
          <a:xfrm>
            <a:off x="3567658" y="2923082"/>
            <a:ext cx="1768221" cy="294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06ECFA-B9D7-DD4D-BB85-83B23881E3B7}"/>
              </a:ext>
            </a:extLst>
          </p:cNvPr>
          <p:cNvSpPr/>
          <p:nvPr/>
        </p:nvSpPr>
        <p:spPr>
          <a:xfrm>
            <a:off x="5346380" y="2923082"/>
            <a:ext cx="2083633" cy="294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59B874-FBC6-D646-829F-F7846C9BE9CB}"/>
              </a:ext>
            </a:extLst>
          </p:cNvPr>
          <p:cNvSpPr/>
          <p:nvPr/>
        </p:nvSpPr>
        <p:spPr>
          <a:xfrm>
            <a:off x="6026046" y="484428"/>
            <a:ext cx="1078057" cy="644577"/>
          </a:xfrm>
          <a:prstGeom prst="ellipse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2E778-5A97-8F4B-8E16-EF8A9C8149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4D06-9EF3-1A40-8454-5D272989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1009"/>
            <a:ext cx="7757410" cy="886955"/>
          </a:xfrm>
        </p:spPr>
        <p:txBody>
          <a:bodyPr>
            <a:normAutofit/>
          </a:bodyPr>
          <a:lstStyle/>
          <a:p>
            <a:r>
              <a:rPr lang="en-US" dirty="0"/>
              <a:t>Can FDC from </a:t>
            </a:r>
            <a:r>
              <a:rPr lang="en-US" dirty="0" err="1"/>
              <a:t>dMRI</a:t>
            </a:r>
            <a:r>
              <a:rPr lang="en-US" dirty="0"/>
              <a:t> predict tau PET measures?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4E3FB-9770-0B4C-A41D-9A2F87DFEE66}"/>
              </a:ext>
            </a:extLst>
          </p:cNvPr>
          <p:cNvSpPr txBox="1"/>
          <p:nvPr/>
        </p:nvSpPr>
        <p:spPr>
          <a:xfrm>
            <a:off x="6248215" y="2222539"/>
            <a:ext cx="1252931" cy="707884"/>
          </a:xfrm>
          <a:prstGeom prst="rect">
            <a:avLst/>
          </a:prstGeom>
          <a:noFill/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Tau severity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CF6B9-4614-A24B-86AB-864A1E1833A1}"/>
              </a:ext>
            </a:extLst>
          </p:cNvPr>
          <p:cNvSpPr txBox="1"/>
          <p:nvPr/>
        </p:nvSpPr>
        <p:spPr>
          <a:xfrm>
            <a:off x="2567929" y="2068651"/>
            <a:ext cx="1871661" cy="1015661"/>
          </a:xfrm>
          <a:prstGeom prst="rect">
            <a:avLst/>
          </a:prstGeom>
          <a:noFill/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Axonal fiber density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(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dMRI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924328-75E0-6642-82F3-0B203A423F2B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4439590" y="2576481"/>
            <a:ext cx="1808625" cy="1"/>
          </a:xfrm>
          <a:prstGeom prst="straightConnector1">
            <a:avLst/>
          </a:prstGeom>
          <a:noFill/>
          <a:ln w="25400" cap="rnd">
            <a:solidFill>
              <a:schemeClr val="accent1"/>
            </a:solidFill>
            <a:prstDash val="solid"/>
            <a:round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3B985B-AC7B-A248-81A1-3EE2F37362A8}"/>
              </a:ext>
            </a:extLst>
          </p:cNvPr>
          <p:cNvSpPr txBox="1"/>
          <p:nvPr/>
        </p:nvSpPr>
        <p:spPr>
          <a:xfrm>
            <a:off x="927616" y="2314873"/>
            <a:ext cx="14720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Study goal: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44D37-FB46-6347-823C-6F7AAE77BFA6}"/>
              </a:ext>
            </a:extLst>
          </p:cNvPr>
          <p:cNvSpPr txBox="1"/>
          <p:nvPr/>
        </p:nvSpPr>
        <p:spPr>
          <a:xfrm>
            <a:off x="5229609" y="2240596"/>
            <a:ext cx="2285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04C89-ABC2-1B49-BF71-3FAE34549910}"/>
              </a:ext>
            </a:extLst>
          </p:cNvPr>
          <p:cNvSpPr txBox="1"/>
          <p:nvPr/>
        </p:nvSpPr>
        <p:spPr>
          <a:xfrm>
            <a:off x="1424067" y="3324936"/>
            <a:ext cx="6831234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Can fiber density from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dMRI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 detect tau pathology before it can be observed in tau PET imaging?</a:t>
            </a:r>
          </a:p>
          <a:p>
            <a:pPr marL="342900" marR="0" indent="-34290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err="1">
                <a:solidFill>
                  <a:srgbClr val="000000"/>
                </a:solidFill>
                <a:sym typeface="Century Gothic"/>
              </a:rPr>
              <a:t>dMRI</a:t>
            </a:r>
            <a:r>
              <a:rPr lang="en-US" sz="2400" dirty="0">
                <a:solidFill>
                  <a:srgbClr val="000000"/>
                </a:solidFill>
                <a:sym typeface="Century Gothic"/>
              </a:rPr>
              <a:t> 6 months before Tau PET</a:t>
            </a:r>
          </a:p>
          <a:p>
            <a:pPr marL="342900" marR="0" indent="-34290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lots of image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BB63F-DA9B-7F40-82E7-2A52A7FEB2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05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EC45-42BD-504A-8914-CF8323B6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09" y="897628"/>
            <a:ext cx="7708508" cy="709866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 tau pathology and FDC in medial temporal lobe, the area most vulnerable to Alzheimer’s disease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B2952-E781-DB4D-9659-F653EED8E5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 descr="Temporal lobe of the brain">
            <a:extLst>
              <a:ext uri="{FF2B5EF4-FFF2-40B4-BE49-F238E27FC236}">
                <a16:creationId xmlns:a16="http://schemas.microsoft.com/office/drawing/2014/main" id="{F7590E58-7F57-1E4C-907C-7D9679356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2236" y="2089395"/>
            <a:ext cx="4572000" cy="36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DE1397-D64F-3742-BD39-A088453D7A63}"/>
              </a:ext>
            </a:extLst>
          </p:cNvPr>
          <p:cNvSpPr/>
          <p:nvPr/>
        </p:nvSpPr>
        <p:spPr>
          <a:xfrm>
            <a:off x="2819585" y="6030912"/>
            <a:ext cx="6324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wellnessbeam.org</a:t>
            </a:r>
            <a:r>
              <a:rPr lang="en-US" sz="1400" dirty="0"/>
              <a:t>/temporal-lobe-anatomy-functions-and-characteristics/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8B5C8-DEDF-DF4C-9506-A1F2EAA0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021" y="2089395"/>
            <a:ext cx="3415785" cy="26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96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DE50-80D1-7847-BDAF-1CF7A31D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98" y="697060"/>
            <a:ext cx="8345794" cy="709866"/>
          </a:xfrm>
        </p:spPr>
        <p:txBody>
          <a:bodyPr>
            <a:normAutofit/>
          </a:bodyPr>
          <a:lstStyle/>
          <a:p>
            <a:r>
              <a:rPr lang="en-US" dirty="0"/>
              <a:t>More tau pathology is associated with worse FDC.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8AC7C-99AF-D342-B0C0-94B5C044F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7096" y="1807790"/>
            <a:ext cx="5171796" cy="3439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CEFC3-A0F2-1D46-9649-25A9F74B9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9395"/>
            <a:ext cx="3415785" cy="2679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0BB8ED-6A3A-984C-A479-AF487E40D652}"/>
              </a:ext>
            </a:extLst>
          </p:cNvPr>
          <p:cNvSpPr/>
          <p:nvPr/>
        </p:nvSpPr>
        <p:spPr>
          <a:xfrm>
            <a:off x="513097" y="2929840"/>
            <a:ext cx="2753272" cy="1742606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42C706-AEF3-0845-B936-FC57C5F32C9C}"/>
              </a:ext>
            </a:extLst>
          </p:cNvPr>
          <p:cNvCxnSpPr>
            <a:cxnSpLocks/>
          </p:cNvCxnSpPr>
          <p:nvPr/>
        </p:nvCxnSpPr>
        <p:spPr>
          <a:xfrm flipV="1">
            <a:off x="3266369" y="1807791"/>
            <a:ext cx="420727" cy="1122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396285-BDB5-4F4C-A44F-0A1A0F2FFD09}"/>
              </a:ext>
            </a:extLst>
          </p:cNvPr>
          <p:cNvCxnSpPr>
            <a:cxnSpLocks/>
          </p:cNvCxnSpPr>
          <p:nvPr/>
        </p:nvCxnSpPr>
        <p:spPr>
          <a:xfrm>
            <a:off x="3266369" y="4672447"/>
            <a:ext cx="420727" cy="5746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926E9AC-F312-9C48-B623-955C9E7F39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2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B44728-7B71-6F42-8886-ADD6101B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/>
          <a:stretch/>
        </p:blipFill>
        <p:spPr>
          <a:xfrm>
            <a:off x="1137014" y="1603947"/>
            <a:ext cx="7079834" cy="4422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E75B3-CE6D-874F-92B7-3BA08AFC5B08}"/>
              </a:ext>
            </a:extLst>
          </p:cNvPr>
          <p:cNvSpPr txBox="1"/>
          <p:nvPr/>
        </p:nvSpPr>
        <p:spPr>
          <a:xfrm>
            <a:off x="5591331" y="2989502"/>
            <a:ext cx="18283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r = -.707, p=.007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058528-B81F-F548-BC07-45E90F5152C3}"/>
              </a:ext>
            </a:extLst>
          </p:cNvPr>
          <p:cNvSpPr/>
          <p:nvPr/>
        </p:nvSpPr>
        <p:spPr>
          <a:xfrm>
            <a:off x="933989" y="463604"/>
            <a:ext cx="7644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More tau pathology is associated with worse FDC.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9E06B27-9D61-1B41-9C23-651EFF424D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61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349F-03A8-D749-A408-6DF5EB3C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7"/>
            <a:ext cx="6449230" cy="709866"/>
          </a:xfrm>
        </p:spPr>
        <p:txBody>
          <a:bodyPr>
            <a:normAutofit/>
          </a:bodyPr>
          <a:lstStyle/>
          <a:p>
            <a:r>
              <a:rPr lang="en-US" dirty="0"/>
              <a:t>Conclusion and future directions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81AE-C1FA-0247-B1BB-0D53F9C7849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65970" y="2204387"/>
            <a:ext cx="7290267" cy="353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FDC from </a:t>
            </a:r>
            <a:r>
              <a:rPr lang="en-US" sz="2400" dirty="0" err="1"/>
              <a:t>dMRI</a:t>
            </a:r>
            <a:r>
              <a:rPr lang="en-US" sz="2400" dirty="0"/>
              <a:t> has the potential to be a biomarker for tau pathology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more participants to confirm findings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70025-4EC6-904F-9E26-B3CA597C76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93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hank you"/>
          <p:cNvSpPr txBox="1">
            <a:spLocks noGrp="1"/>
          </p:cNvSpPr>
          <p:nvPr>
            <p:ph type="title"/>
          </p:nvPr>
        </p:nvSpPr>
        <p:spPr>
          <a:xfrm>
            <a:off x="3220197" y="537543"/>
            <a:ext cx="2506050" cy="6200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Thank you</a:t>
            </a:r>
            <a:r>
              <a:rPr lang="en-US" sz="3200" dirty="0"/>
              <a:t>!</a:t>
            </a:r>
            <a:endParaRPr sz="3200" dirty="0"/>
          </a:p>
        </p:txBody>
      </p:sp>
      <p:sp>
        <p:nvSpPr>
          <p:cNvPr id="407" name="Collaborators:…"/>
          <p:cNvSpPr txBox="1">
            <a:spLocks noGrp="1"/>
          </p:cNvSpPr>
          <p:nvPr>
            <p:ph type="body" sz="half" idx="1"/>
          </p:nvPr>
        </p:nvSpPr>
        <p:spPr>
          <a:xfrm>
            <a:off x="1828492" y="3017583"/>
            <a:ext cx="6058719" cy="2482537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0" indent="0" defTabSz="393192">
              <a:spcBef>
                <a:spcPts val="800"/>
              </a:spcBef>
              <a:buClrTx/>
              <a:buSzTx/>
              <a:buNone/>
              <a:defRPr sz="1376"/>
            </a:pPr>
            <a:endParaRPr sz="2000" dirty="0"/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lang="en-US" sz="2000" dirty="0"/>
              <a:t>William </a:t>
            </a:r>
            <a:r>
              <a:rPr lang="en-US" sz="2000" dirty="0" err="1"/>
              <a:t>Kreisl</a:t>
            </a:r>
            <a:r>
              <a:rPr lang="en-US" sz="2000" dirty="0"/>
              <a:t>, MD</a:t>
            </a:r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sz="2000" dirty="0"/>
              <a:t>Yaakov Stern</a:t>
            </a:r>
            <a:r>
              <a:rPr lang="en-US" sz="2000" dirty="0"/>
              <a:t>, PhD</a:t>
            </a:r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sz="2000" dirty="0"/>
              <a:t>Christian </a:t>
            </a:r>
            <a:r>
              <a:rPr sz="2000" dirty="0" err="1"/>
              <a:t>Habeck</a:t>
            </a:r>
            <a:r>
              <a:rPr lang="en-US" sz="2000" dirty="0"/>
              <a:t>, PhD</a:t>
            </a:r>
            <a:endParaRPr sz="2000" dirty="0"/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sz="2000" dirty="0"/>
              <a:t>Ray </a:t>
            </a:r>
            <a:r>
              <a:rPr sz="2000" dirty="0" err="1"/>
              <a:t>Razlighi</a:t>
            </a:r>
            <a:r>
              <a:rPr lang="en-US" sz="2000" dirty="0"/>
              <a:t>, PhD</a:t>
            </a:r>
          </a:p>
          <a:p>
            <a:pPr marL="294894" indent="-294894" defTabSz="393192">
              <a:spcBef>
                <a:spcPts val="800"/>
              </a:spcBef>
              <a:defRPr sz="1376"/>
            </a:pPr>
            <a:endParaRPr lang="en-US" sz="2000" dirty="0"/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lang="en-US" sz="2000" dirty="0"/>
              <a:t>Ashley </a:t>
            </a:r>
            <a:r>
              <a:rPr lang="en-US" sz="2000" dirty="0" err="1"/>
              <a:t>Mensing</a:t>
            </a:r>
            <a:endParaRPr lang="en-US" sz="2000" dirty="0"/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lang="en-US" sz="2000" dirty="0" err="1"/>
              <a:t>Linggang</a:t>
            </a:r>
            <a:r>
              <a:rPr lang="en-US" sz="2000" dirty="0"/>
              <a:t> Luo</a:t>
            </a:r>
            <a:endParaRPr sz="2000" dirty="0"/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lang="en-US" sz="2000" dirty="0"/>
              <a:t>Christopher </a:t>
            </a:r>
            <a:r>
              <a:rPr lang="en-US" sz="2000" dirty="0" err="1"/>
              <a:t>Langfield</a:t>
            </a:r>
            <a:endParaRPr lang="en-US" sz="2000" dirty="0"/>
          </a:p>
          <a:p>
            <a:pPr marL="294894" indent="-294894" defTabSz="393192">
              <a:spcBef>
                <a:spcPts val="800"/>
              </a:spcBef>
              <a:defRPr sz="1376"/>
            </a:pPr>
            <a:r>
              <a:rPr lang="en-US" sz="2000" dirty="0"/>
              <a:t>Jayant </a:t>
            </a:r>
            <a:r>
              <a:rPr lang="en-US" sz="2000" dirty="0" err="1"/>
              <a:t>Sakhardande</a:t>
            </a:r>
            <a:endParaRPr lang="en-US" sz="2000" dirty="0"/>
          </a:p>
        </p:txBody>
      </p:sp>
      <p:pic>
        <p:nvPicPr>
          <p:cNvPr id="7170" name="Picture 2" descr="Alzheimer's Association - Logo">
            <a:extLst>
              <a:ext uri="{FF2B5EF4-FFF2-40B4-BE49-F238E27FC236}">
                <a16:creationId xmlns:a16="http://schemas.microsoft.com/office/drawing/2014/main" id="{93E205A2-58FA-E44B-B723-463F3E06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92" y="1777563"/>
            <a:ext cx="5289460" cy="6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26A99-CEC5-A349-9DA6-49FD7BE6BC1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DECD9-1C1A-DB4F-871A-4C2EF38B22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315" y="1996068"/>
            <a:ext cx="7792099" cy="4033560"/>
          </a:xfrm>
        </p:spPr>
        <p:txBody>
          <a:bodyPr>
            <a:normAutofit/>
          </a:bodyPr>
          <a:lstStyle/>
          <a:p>
            <a:r>
              <a:rPr lang="en-US" sz="1800" dirty="0"/>
              <a:t>Definition (</a:t>
            </a:r>
            <a:r>
              <a:rPr lang="en-US" sz="1800" dirty="0" err="1"/>
              <a:t>wikipedia</a:t>
            </a:r>
            <a:r>
              <a:rPr lang="en-US" sz="1800" dirty="0"/>
              <a:t>):</a:t>
            </a:r>
          </a:p>
          <a:p>
            <a:r>
              <a:rPr lang="en-US" sz="1800" dirty="0"/>
              <a:t>a measurable indicator of the severity or presence of some disease state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Example:</a:t>
            </a:r>
          </a:p>
          <a:p>
            <a:r>
              <a:rPr lang="en-US" sz="1800" dirty="0"/>
              <a:t>	AFP – liver tumor</a:t>
            </a:r>
          </a:p>
          <a:p>
            <a:endParaRPr lang="en-US" sz="1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646406-CC5F-6047-B320-9E46F58F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biomarker?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6A46AB-FCA3-D147-8BCF-F8559883D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8060" y="3099920"/>
            <a:ext cx="2533686" cy="26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04C613-6D7E-BE42-B76C-FA8B6AC25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7DF62-4020-4A4D-A766-088856807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AF1A-F526-4A4E-A463-14ECA13198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316" y="2442117"/>
            <a:ext cx="3809999" cy="2710176"/>
          </a:xfrm>
        </p:spPr>
        <p:txBody>
          <a:bodyPr>
            <a:normAutofit/>
          </a:bodyPr>
          <a:lstStyle/>
          <a:p>
            <a:r>
              <a:rPr lang="en-US" sz="2000" dirty="0"/>
              <a:t>Neuroimaging:</a:t>
            </a:r>
          </a:p>
          <a:p>
            <a:pPr marL="466725" indent="-277813">
              <a:buFont typeface="Arial" panose="020B0604020202020204" pitchFamily="34" charset="0"/>
              <a:buChar char="•"/>
            </a:pPr>
            <a:r>
              <a:rPr lang="en-US" sz="2000" b="1" dirty="0"/>
              <a:t>CT</a:t>
            </a:r>
            <a:r>
              <a:rPr lang="en-US" sz="2000" dirty="0"/>
              <a:t> (Computed tomography)</a:t>
            </a:r>
          </a:p>
          <a:p>
            <a:pPr marL="466725" indent="-277813">
              <a:buFont typeface="Arial" panose="020B0604020202020204" pitchFamily="34" charset="0"/>
              <a:buChar char="•"/>
            </a:pPr>
            <a:r>
              <a:rPr lang="en-US" sz="2000" b="1" dirty="0"/>
              <a:t>MRI</a:t>
            </a:r>
            <a:r>
              <a:rPr lang="en-US" sz="2000" dirty="0"/>
              <a:t> (Magnetic resonance imaging)</a:t>
            </a:r>
          </a:p>
          <a:p>
            <a:pPr marL="466725" indent="-277813">
              <a:buFont typeface="Arial" panose="020B0604020202020204" pitchFamily="34" charset="0"/>
              <a:buChar char="•"/>
            </a:pPr>
            <a:r>
              <a:rPr lang="en-US" sz="2000" b="1" dirty="0"/>
              <a:t>PET</a:t>
            </a:r>
            <a:r>
              <a:rPr lang="en-US" sz="2000" dirty="0"/>
              <a:t> (Positron emission tomography)</a:t>
            </a:r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508A40-C2B3-BE41-952D-D1BD0145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Neuroimaging biomarker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6BE618-3846-1442-B3C0-47B20834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5543"/>
            <a:ext cx="38100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3A9A7-7904-A54C-9D86-64A80F301558}"/>
              </a:ext>
            </a:extLst>
          </p:cNvPr>
          <p:cNvSpPr txBox="1"/>
          <p:nvPr/>
        </p:nvSpPr>
        <p:spPr>
          <a:xfrm>
            <a:off x="6951929" y="5907981"/>
            <a:ext cx="143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</a:t>
            </a:r>
            <a:r>
              <a:rPr lang="en-US" sz="1600" dirty="0" err="1"/>
              <a:t>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123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302EE3-D316-3C4A-8C92-0396CD09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3" y="2416175"/>
            <a:ext cx="3905250" cy="291147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922C9A2-8B09-4A45-83CE-9C3517B9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416175"/>
            <a:ext cx="3908425" cy="2911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B27D9D-BE27-BB40-ABFE-4C8E5FA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733088"/>
            <a:ext cx="7886700" cy="868430"/>
          </a:xfrm>
        </p:spPr>
        <p:txBody>
          <a:bodyPr anchor="b">
            <a:normAutofit/>
          </a:bodyPr>
          <a:lstStyle/>
          <a:p>
            <a:r>
              <a:rPr lang="en-US"/>
              <a:t>What is the ideal biomarker?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0EC20-A9BF-9E48-A66F-BAF8FDBFA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F3CF64-7C58-ED48-B151-C0AF0EEF35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EB3C08-675B-9942-B382-71EA11C9452E}"/>
              </a:ext>
            </a:extLst>
          </p:cNvPr>
          <p:cNvCxnSpPr>
            <a:cxnSpLocks/>
          </p:cNvCxnSpPr>
          <p:nvPr/>
        </p:nvCxnSpPr>
        <p:spPr>
          <a:xfrm>
            <a:off x="1066800" y="3839254"/>
            <a:ext cx="295002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E86E1E-9B4B-C14E-AF57-03F8AABED1A9}"/>
              </a:ext>
            </a:extLst>
          </p:cNvPr>
          <p:cNvSpPr txBox="1"/>
          <p:nvPr/>
        </p:nvSpPr>
        <p:spPr>
          <a:xfrm>
            <a:off x="2416104" y="5581117"/>
            <a:ext cx="408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hypothetical data for illustrative purposes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15895-4DC8-5741-BC2A-D8565B0968D4}"/>
              </a:ext>
            </a:extLst>
          </p:cNvPr>
          <p:cNvSpPr txBox="1"/>
          <p:nvPr/>
        </p:nvSpPr>
        <p:spPr>
          <a:xfrm>
            <a:off x="1123220" y="2104776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clearly separates AD from non-AD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3C091-EA92-D344-9EF5-12CB273E568B}"/>
              </a:ext>
            </a:extLst>
          </p:cNvPr>
          <p:cNvSpPr txBox="1"/>
          <p:nvPr/>
        </p:nvSpPr>
        <p:spPr>
          <a:xfrm>
            <a:off x="5098633" y="2089032"/>
            <a:ext cx="29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Indicates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30733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E6D9E686-45C6-1E49-B655-41B53AC40DB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85" y="2401973"/>
            <a:ext cx="2109196" cy="20540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1874F1-D997-5643-9307-4FB78DC4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Hallmarks of Alzheimer’s Disease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495A-A786-0F41-AD53-22132FB26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96845-3D63-6D48-A27C-54807D7BCE63}"/>
              </a:ext>
            </a:extLst>
          </p:cNvPr>
          <p:cNvSpPr txBox="1"/>
          <p:nvPr/>
        </p:nvSpPr>
        <p:spPr>
          <a:xfrm>
            <a:off x="5295532" y="2202006"/>
            <a:ext cx="3162484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Hyperphosphorylated Tau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FA89E-904E-0248-BA99-0D8D5D4AE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60" y="3162487"/>
            <a:ext cx="1866900" cy="2159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613CD1-F139-AF49-8FBE-EBD9CDF327B7}"/>
              </a:ext>
            </a:extLst>
          </p:cNvPr>
          <p:cNvCxnSpPr>
            <a:cxnSpLocks/>
          </p:cNvCxnSpPr>
          <p:nvPr/>
        </p:nvCxnSpPr>
        <p:spPr>
          <a:xfrm flipH="1">
            <a:off x="6252597" y="3033003"/>
            <a:ext cx="592463" cy="446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479114-8119-5C48-9CC4-FFAAE4BAD9BA}"/>
              </a:ext>
            </a:extLst>
          </p:cNvPr>
          <p:cNvSpPr txBox="1"/>
          <p:nvPr/>
        </p:nvSpPr>
        <p:spPr>
          <a:xfrm>
            <a:off x="1894885" y="4834544"/>
            <a:ext cx="1866900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Amyloid Beta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279E57-3023-D14D-A155-75487064DBEC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2575252" y="4242216"/>
            <a:ext cx="253083" cy="592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633F0-D990-8F44-AD15-B09BF11FB2FD}"/>
              </a:ext>
            </a:extLst>
          </p:cNvPr>
          <p:cNvSpPr/>
          <p:nvPr/>
        </p:nvSpPr>
        <p:spPr>
          <a:xfrm rot="16200000">
            <a:off x="-167733" y="3487958"/>
            <a:ext cx="34803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dx.doi.org</a:t>
            </a:r>
            <a:r>
              <a:rPr lang="en-US" sz="1200" dirty="0"/>
              <a:t>/10.3109/03602532.2014.882354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3AEC46-7859-F347-AA5F-65658FDE3014}"/>
              </a:ext>
            </a:extLst>
          </p:cNvPr>
          <p:cNvSpPr/>
          <p:nvPr/>
        </p:nvSpPr>
        <p:spPr>
          <a:xfrm rot="16200000">
            <a:off x="4052076" y="3930631"/>
            <a:ext cx="1455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414141"/>
                </a:solidFill>
                <a:latin typeface="PT Sans" panose="020B0503020203020204" pitchFamily="34" charset="77"/>
              </a:rPr>
              <a:t>10.3233/JAD-190851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568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C2625A-7806-9E49-B26B-94907198D0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316" y="1787686"/>
            <a:ext cx="7886699" cy="427592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PET = Positron Emission Tomography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AF7AC-8A0A-0B44-927E-4E635B77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neuroimaging biomarkers for AD – PET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10CE8-67B2-2645-B4DF-CE45C4E01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CEAF50-D856-6641-8FB5-4253B6AE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0" y="2451826"/>
            <a:ext cx="4598645" cy="34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B79F1C2-7FBD-1A4D-BF17-1623B6F41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669547">
            <a:off x="3128684" y="3890895"/>
            <a:ext cx="751598" cy="14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35F7BA-A56E-2B4C-AFED-91DC4177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50" y="4060573"/>
            <a:ext cx="505892" cy="4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3C9012-DFFC-C448-B4F3-F6E364A8FB85}"/>
              </a:ext>
            </a:extLst>
          </p:cNvPr>
          <p:cNvSpPr txBox="1"/>
          <p:nvPr/>
        </p:nvSpPr>
        <p:spPr>
          <a:xfrm>
            <a:off x="3896409" y="590455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wikipedia</a:t>
            </a:r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2DF342A-EC3A-1942-8AEC-F1CB4C951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3"/>
          <a:stretch/>
        </p:blipFill>
        <p:spPr bwMode="auto">
          <a:xfrm>
            <a:off x="5707083" y="2294136"/>
            <a:ext cx="2750932" cy="16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217DC5-FBB0-774F-A22C-01D8DEE93745}"/>
              </a:ext>
            </a:extLst>
          </p:cNvPr>
          <p:cNvCxnSpPr>
            <a:cxnSpLocks/>
            <a:stCxn id="1032" idx="1"/>
          </p:cNvCxnSpPr>
          <p:nvPr/>
        </p:nvCxnSpPr>
        <p:spPr>
          <a:xfrm flipH="1">
            <a:off x="4131943" y="3140926"/>
            <a:ext cx="1575140" cy="1032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61DB3B-A8B0-A64E-8F1F-01D6E09176AB}"/>
              </a:ext>
            </a:extLst>
          </p:cNvPr>
          <p:cNvSpPr txBox="1"/>
          <p:nvPr/>
        </p:nvSpPr>
        <p:spPr>
          <a:xfrm>
            <a:off x="5775366" y="4173884"/>
            <a:ext cx="274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 example of a mildly radioactive tracer that tags a molecule of interest</a:t>
            </a:r>
          </a:p>
        </p:txBody>
      </p:sp>
    </p:spTree>
    <p:extLst>
      <p:ext uri="{BB962C8B-B14F-4D97-AF65-F5344CB8AC3E}">
        <p14:creationId xmlns:p14="http://schemas.microsoft.com/office/powerpoint/2010/main" val="38717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A8BAA-4486-BB46-A0ED-F0C8CC29F70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5" y="2221945"/>
            <a:ext cx="8494050" cy="3560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988936-6568-1740-A86C-38442D53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PET tracks disease severity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DB80-C31B-2943-8C76-EF66C3B6A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5EBDA-FADD-3849-AD31-ECFFE383AB91}"/>
              </a:ext>
            </a:extLst>
          </p:cNvPr>
          <p:cNvSpPr txBox="1"/>
          <p:nvPr/>
        </p:nvSpPr>
        <p:spPr>
          <a:xfrm>
            <a:off x="6123274" y="5598179"/>
            <a:ext cx="233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Franzmeier</a:t>
            </a:r>
            <a:r>
              <a:rPr lang="en-US" dirty="0"/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87491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47A4D2-8714-6B42-BAC0-8516968D84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317" y="1735411"/>
            <a:ext cx="4210546" cy="43895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PET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Requires injection of radioactive substance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PET imaging is too costly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Not early enough to predict disease onset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C4650-1B69-4145-8AFB-DD1EF203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problems with PET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6EEE4-CC31-A94F-9CDD-83D096B08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C87BF56-6AA0-E347-94B9-0E643B4AC278}"/>
              </a:ext>
            </a:extLst>
          </p:cNvPr>
          <p:cNvSpPr txBox="1">
            <a:spLocks/>
          </p:cNvSpPr>
          <p:nvPr/>
        </p:nvSpPr>
        <p:spPr>
          <a:xfrm>
            <a:off x="4781863" y="1624415"/>
            <a:ext cx="4210546" cy="4500497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5BBB"/>
              </a:buClr>
              <a:buSzTx/>
              <a:buFontTx/>
              <a:buNone/>
              <a:tabLst/>
              <a:defRPr sz="1600" b="0" i="0" kern="1200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52450" indent="-2095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005BBB"/>
              </a:buClr>
              <a:buFont typeface="Arial" charset="0"/>
              <a:buChar char="•"/>
              <a:tabLst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350" kern="12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350" kern="12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Magnetic Resonance Imaging (MRI)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injections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MRI less $$ than 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May be sensitive to early neural changes</a:t>
            </a:r>
          </a:p>
        </p:txBody>
      </p:sp>
    </p:spTree>
    <p:extLst>
      <p:ext uri="{BB962C8B-B14F-4D97-AF65-F5344CB8AC3E}">
        <p14:creationId xmlns:p14="http://schemas.microsoft.com/office/powerpoint/2010/main" val="41213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1"/>
          <p:cNvSpPr txBox="1">
            <a:spLocks noGrp="1"/>
          </p:cNvSpPr>
          <p:nvPr>
            <p:ph type="title"/>
          </p:nvPr>
        </p:nvSpPr>
        <p:spPr>
          <a:xfrm>
            <a:off x="641116" y="308124"/>
            <a:ext cx="7663435" cy="810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Diffusion Magnetic Resonance Imaging (</a:t>
            </a:r>
            <a:r>
              <a:rPr lang="en-US" dirty="0" err="1"/>
              <a:t>dMRI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345" name="Content Placeholder 5" descr="Content Placeholder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7" y="1461311"/>
            <a:ext cx="4555724" cy="3110689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TextBox 2"/>
          <p:cNvSpPr txBox="1"/>
          <p:nvPr/>
        </p:nvSpPr>
        <p:spPr>
          <a:xfrm>
            <a:off x="152847" y="4545807"/>
            <a:ext cx="167287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</a:pPr>
            <a:r>
              <a:rPr lang="en-US" dirty="0"/>
              <a:t>Mito et al.,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E8887B-8E3D-B444-8FA9-306E2E240963}"/>
              </a:ext>
            </a:extLst>
          </p:cNvPr>
          <p:cNvSpPr/>
          <p:nvPr/>
        </p:nvSpPr>
        <p:spPr>
          <a:xfrm>
            <a:off x="182827" y="1476301"/>
            <a:ext cx="424496" cy="5096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5DDAAC-C9F8-434B-BACB-05E0ECB6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56" y="1461311"/>
            <a:ext cx="4098897" cy="39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E454A2-EA0E-204D-A821-AA196AA7583E}"/>
              </a:ext>
            </a:extLst>
          </p:cNvPr>
          <p:cNvSpPr/>
          <p:nvPr/>
        </p:nvSpPr>
        <p:spPr>
          <a:xfrm>
            <a:off x="4892256" y="5426209"/>
            <a:ext cx="4251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www.cmrr.umn.edu</a:t>
            </a:r>
            <a:r>
              <a:rPr lang="en-US" sz="1400" dirty="0"/>
              <a:t>/research/neuro-11.shtml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7D1DB-6B0F-7A44-849B-06A47A3CA3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UB Powerpoint Template">
  <a:themeElements>
    <a:clrScheme name="Custom 1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17802F"/>
      </a:accent2>
      <a:accent3>
        <a:srgbClr val="FC4C02"/>
      </a:accent3>
      <a:accent4>
        <a:srgbClr val="75787B"/>
      </a:accent4>
      <a:accent5>
        <a:srgbClr val="FFA300"/>
      </a:accent5>
      <a:accent6>
        <a:srgbClr val="AE2573"/>
      </a:accent6>
      <a:hlink>
        <a:srgbClr val="FF2500"/>
      </a:hlink>
      <a:folHlink>
        <a:srgbClr val="A632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6769</TotalTime>
  <Words>380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LucidaGrande</vt:lpstr>
      <vt:lpstr>PT Sans</vt:lpstr>
      <vt:lpstr>1_UB Powerpoint Template</vt:lpstr>
      <vt:lpstr>Searching for better neuroimaging biomarkers for Alzheimer’s Disease</vt:lpstr>
      <vt:lpstr>What’s a biomarker?</vt:lpstr>
      <vt:lpstr>Neuroimaging biomarker</vt:lpstr>
      <vt:lpstr>What is the ideal biomarker?</vt:lpstr>
      <vt:lpstr>Hallmarks of Alzheimer’s Disease</vt:lpstr>
      <vt:lpstr>Current neuroimaging biomarkers for AD – PET</vt:lpstr>
      <vt:lpstr>Tau PET tracks disease severity</vt:lpstr>
      <vt:lpstr>Practical problems with PET imaging</vt:lpstr>
      <vt:lpstr>Diffusion Magnetic Resonance Imaging (dMRI)</vt:lpstr>
      <vt:lpstr>How dMRI works?</vt:lpstr>
      <vt:lpstr>Fiber density and cross-sectional area (FDC) from dMRI</vt:lpstr>
      <vt:lpstr>Can FDC from dMRI predict tau PET measures?</vt:lpstr>
      <vt:lpstr>Measure tau pathology and FDC in medial temporal lobe, the area most vulnerable to Alzheimer’s disease</vt:lpstr>
      <vt:lpstr>More tau pathology is associated with worse FDC.</vt:lpstr>
      <vt:lpstr>PowerPoint Presentation</vt:lpstr>
      <vt:lpstr>Conclusion and future directions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Melissa Durso</cp:lastModifiedBy>
  <cp:revision>318</cp:revision>
  <cp:lastPrinted>2015-10-19T19:01:41Z</cp:lastPrinted>
  <dcterms:created xsi:type="dcterms:W3CDTF">2016-06-28T14:05:07Z</dcterms:created>
  <dcterms:modified xsi:type="dcterms:W3CDTF">2021-05-11T19:16:47Z</dcterms:modified>
  <cp:category/>
</cp:coreProperties>
</file>