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63" r:id="rId4"/>
    <p:sldMasterId id="2147483664" r:id="rId5"/>
    <p:sldMasterId id="2147483665" r:id="rId6"/>
  </p:sldMasterIdLst>
  <p:notesMasterIdLst>
    <p:notesMasterId r:id="rId7"/>
  </p:notesMasterIdLst>
  <p:sldIdLst>
    <p:sldId id="256" r:id="rId8"/>
    <p:sldId id="257" r:id="rId9"/>
    <p:sldId id="258" r:id="rId10"/>
    <p:sldId id="259" r:id="rId11"/>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4.xml"/><Relationship Id="rId10" Type="http://schemas.openxmlformats.org/officeDocument/2006/relationships/slide" Target="slides/slide3.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2.xml"/><Relationship Id="rId5" Type="http://schemas.openxmlformats.org/officeDocument/2006/relationships/slideMaster" Target="slideMasters/slideMaster2.xml"/><Relationship Id="rId6" Type="http://schemas.openxmlformats.org/officeDocument/2006/relationships/slideMaster" Target="slideMasters/slideMaster3.xml"/><Relationship Id="rId7" Type="http://schemas.openxmlformats.org/officeDocument/2006/relationships/notesMaster" Target="notesMasters/notesMaster1.xml"/><Relationship Id="rId8"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3" name="Shape 73"/>
        <p:cNvGrpSpPr/>
        <p:nvPr/>
      </p:nvGrpSpPr>
      <p:grpSpPr>
        <a:xfrm>
          <a:off x="0" y="0"/>
          <a:ext cx="0" cy="0"/>
          <a:chOff x="0" y="0"/>
          <a:chExt cx="0" cy="0"/>
        </a:xfrm>
      </p:grpSpPr>
      <p:sp>
        <p:nvSpPr>
          <p:cNvPr id="74" name="Google Shape;74;g57fa019771_2_5:notes"/>
          <p:cNvSpPr txBox="1"/>
          <p:nvPr>
            <p:ph idx="1" type="body"/>
          </p:nvPr>
        </p:nvSpPr>
        <p:spPr>
          <a:xfrm>
            <a:off x="685800" y="4400550"/>
            <a:ext cx="5486400" cy="360045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g57fa019771_2_5: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8" name="Shape 78"/>
        <p:cNvGrpSpPr/>
        <p:nvPr/>
      </p:nvGrpSpPr>
      <p:grpSpPr>
        <a:xfrm>
          <a:off x="0" y="0"/>
          <a:ext cx="0" cy="0"/>
          <a:chOff x="0" y="0"/>
          <a:chExt cx="0" cy="0"/>
        </a:xfrm>
      </p:grpSpPr>
      <p:sp>
        <p:nvSpPr>
          <p:cNvPr id="79" name="Google Shape;79;g57fa019771_2_28:notes"/>
          <p:cNvSpPr txBox="1"/>
          <p:nvPr>
            <p:ph idx="1" type="body"/>
          </p:nvPr>
        </p:nvSpPr>
        <p:spPr>
          <a:xfrm>
            <a:off x="685800" y="4400550"/>
            <a:ext cx="5486400" cy="360045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Now that we have a better understanding of brain changes associated with Alzheimer’s disease, let’s figure out what the differences between normal age-related changes and Alzheimer’s disease symptoms are.</a:t>
            </a:r>
            <a:endParaRPr/>
          </a:p>
        </p:txBody>
      </p:sp>
      <p:sp>
        <p:nvSpPr>
          <p:cNvPr id="80" name="Google Shape;80;g57fa019771_2_28: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6" name="Shape 86"/>
        <p:cNvGrpSpPr/>
        <p:nvPr/>
      </p:nvGrpSpPr>
      <p:grpSpPr>
        <a:xfrm>
          <a:off x="0" y="0"/>
          <a:ext cx="0" cy="0"/>
          <a:chOff x="0" y="0"/>
          <a:chExt cx="0" cy="0"/>
        </a:xfrm>
      </p:grpSpPr>
      <p:sp>
        <p:nvSpPr>
          <p:cNvPr id="87" name="Google Shape;87;g57fa019771_2_35: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8" name="Google Shape;88;g57fa019771_2_3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
              <a:t>Escape presentation and click on each text bubble to move it to the stage the students guess.  Answers on next slide</a:t>
            </a:r>
            <a:endParaRPr/>
          </a:p>
        </p:txBody>
      </p:sp>
      <p:sp>
        <p:nvSpPr>
          <p:cNvPr id="89" name="Google Shape;89;g57fa019771_2_3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7" name="Shape 107"/>
        <p:cNvGrpSpPr/>
        <p:nvPr/>
      </p:nvGrpSpPr>
      <p:grpSpPr>
        <a:xfrm>
          <a:off x="0" y="0"/>
          <a:ext cx="0" cy="0"/>
          <a:chOff x="0" y="0"/>
          <a:chExt cx="0" cy="0"/>
        </a:xfrm>
      </p:grpSpPr>
      <p:sp>
        <p:nvSpPr>
          <p:cNvPr id="108" name="Google Shape;108;g57fa019771_2_55: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9" name="Google Shape;109;g57fa019771_2_5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
              <a:t>Correct answers.  Note that students may put “poor judgement” under the teenager stage or similar guesses like “hard to have conversation” under infant.  While this may not be incorrect, for the context of this activity they should be corrected.  This is a great opportunity to discuss how we don’t expect teenagers to have the best </a:t>
            </a:r>
            <a:r>
              <a:rPr lang="en"/>
              <a:t>judgement</a:t>
            </a:r>
            <a:r>
              <a:rPr lang="en"/>
              <a:t> since their brain is still </a:t>
            </a:r>
            <a:r>
              <a:rPr lang="en"/>
              <a:t>developing</a:t>
            </a:r>
            <a:r>
              <a:rPr lang="en"/>
              <a:t> nor do we expect infants to be able to hold a conversation.  We do expect an older adult to be able to have good judegement and hold a conversation, so that is a warning sign of something that Alzheimer’s</a:t>
            </a:r>
            <a:endParaRPr/>
          </a:p>
        </p:txBody>
      </p:sp>
      <p:sp>
        <p:nvSpPr>
          <p:cNvPr id="110" name="Google Shape;110;g57fa019771_2_5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992767"/>
            <a:ext cx="8520600" cy="2736900"/>
          </a:xfrm>
          <a:prstGeom prst="rect">
            <a:avLst/>
          </a:prstGeom>
        </p:spPr>
        <p:txBody>
          <a:bodyPr anchorCtr="0" anchor="b" bIns="91425" lIns="91425" spcFirstLastPara="1" rIns="91425" wrap="square" tIns="91425"/>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3778833"/>
            <a:ext cx="8520600" cy="10569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474833"/>
            <a:ext cx="8520600" cy="2618100"/>
          </a:xfrm>
          <a:prstGeom prst="rect">
            <a:avLst/>
          </a:prstGeom>
        </p:spPr>
        <p:txBody>
          <a:bodyPr anchorCtr="0" anchor="b" bIns="91425" lIns="91425" spcFirstLastPara="1" rIns="91425" wrap="square" tIns="91425"/>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4202967"/>
            <a:ext cx="8520600" cy="17343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p:cSld name="Title Slide">
    <p:spTree>
      <p:nvGrpSpPr>
        <p:cNvPr id="52" name="Shape 52"/>
        <p:cNvGrpSpPr/>
        <p:nvPr/>
      </p:nvGrpSpPr>
      <p:grpSpPr>
        <a:xfrm>
          <a:off x="0" y="0"/>
          <a:ext cx="0" cy="0"/>
          <a:chOff x="0" y="0"/>
          <a:chExt cx="0" cy="0"/>
        </a:xfrm>
      </p:grpSpPr>
      <p:sp>
        <p:nvSpPr>
          <p:cNvPr id="53" name="Google Shape;53;p14"/>
          <p:cNvSpPr txBox="1"/>
          <p:nvPr>
            <p:ph type="ctrTitle"/>
          </p:nvPr>
        </p:nvSpPr>
        <p:spPr>
          <a:xfrm>
            <a:off x="685800" y="2130425"/>
            <a:ext cx="7772400" cy="1470025"/>
          </a:xfrm>
          <a:prstGeom prst="rect">
            <a:avLst/>
          </a:prstGeom>
          <a:noFill/>
          <a:ln>
            <a:noFill/>
          </a:ln>
        </p:spPr>
        <p:txBody>
          <a:bodyPr anchorCtr="0" anchor="t" bIns="45700" lIns="91425" spcFirstLastPara="1" rIns="91425" wrap="square" tIns="45700"/>
          <a:lstStyle>
            <a:lvl1pPr lvl="0" marR="0" rtl="0" algn="ctr">
              <a:spcBef>
                <a:spcPts val="0"/>
              </a:spcBef>
              <a:spcAft>
                <a:spcPts val="0"/>
              </a:spcAft>
              <a:buClr>
                <a:schemeClr val="lt1"/>
              </a:buClr>
              <a:buSzPts val="4800"/>
              <a:buFont typeface="Arial"/>
              <a:buNone/>
              <a:defRPr b="1" i="0" sz="4800" u="none" cap="none" strike="noStrike">
                <a:solidFill>
                  <a:schemeClr val="lt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pic>
        <p:nvPicPr>
          <p:cNvPr id="54" name="Google Shape;54;p14"/>
          <p:cNvPicPr preferRelativeResize="0"/>
          <p:nvPr/>
        </p:nvPicPr>
        <p:blipFill rotWithShape="1">
          <a:blip r:embed="rId2">
            <a:alphaModFix/>
          </a:blip>
          <a:srcRect b="0" l="0" r="0" t="0"/>
          <a:stretch/>
        </p:blipFill>
        <p:spPr>
          <a:xfrm>
            <a:off x="2843150" y="5932511"/>
            <a:ext cx="3429000" cy="392089"/>
          </a:xfrm>
          <a:prstGeom prst="rect">
            <a:avLst/>
          </a:prstGeom>
          <a:noFill/>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White Background 1" type="obj">
  <p:cSld name="OBJECT">
    <p:spTree>
      <p:nvGrpSpPr>
        <p:cNvPr id="59" name="Shape 59"/>
        <p:cNvGrpSpPr/>
        <p:nvPr/>
      </p:nvGrpSpPr>
      <p:grpSpPr>
        <a:xfrm>
          <a:off x="0" y="0"/>
          <a:ext cx="0" cy="0"/>
          <a:chOff x="0" y="0"/>
          <a:chExt cx="0" cy="0"/>
        </a:xfrm>
      </p:grpSpPr>
      <p:sp>
        <p:nvSpPr>
          <p:cNvPr id="60" name="Google Shape;60;p16"/>
          <p:cNvSpPr txBox="1"/>
          <p:nvPr>
            <p:ph type="title"/>
          </p:nvPr>
        </p:nvSpPr>
        <p:spPr>
          <a:xfrm>
            <a:off x="457200" y="274638"/>
            <a:ext cx="8229600" cy="832104"/>
          </a:xfrm>
          <a:prstGeom prst="rect">
            <a:avLst/>
          </a:prstGeom>
          <a:noFill/>
          <a:ln>
            <a:noFill/>
          </a:ln>
        </p:spPr>
        <p:txBody>
          <a:bodyPr anchorCtr="0" anchor="t" bIns="45700" lIns="91425" spcFirstLastPara="1" rIns="91425" wrap="square" tIns="45700"/>
          <a:lstStyle>
            <a:lvl1pPr lvl="0" marR="0" rtl="0" algn="l">
              <a:spcBef>
                <a:spcPts val="0"/>
              </a:spcBef>
              <a:spcAft>
                <a:spcPts val="0"/>
              </a:spcAft>
              <a:buClr>
                <a:schemeClr val="dk1"/>
              </a:buClr>
              <a:buSzPts val="3600"/>
              <a:buFont typeface="Arial"/>
              <a:buNone/>
              <a:defRPr b="1" i="0" sz="3600" u="none" cap="none" strike="noStrik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61" name="Google Shape;61;p16"/>
          <p:cNvSpPr txBox="1"/>
          <p:nvPr>
            <p:ph idx="1" type="body"/>
          </p:nvPr>
        </p:nvSpPr>
        <p:spPr>
          <a:xfrm>
            <a:off x="457200" y="1111029"/>
            <a:ext cx="8229600" cy="4973096"/>
          </a:xfrm>
          <a:prstGeom prst="rect">
            <a:avLst/>
          </a:prstGeom>
          <a:noFill/>
          <a:ln>
            <a:noFill/>
          </a:ln>
        </p:spPr>
        <p:txBody>
          <a:bodyPr anchorCtr="0" anchor="t" bIns="45700" lIns="91425" spcFirstLastPara="1" rIns="91425" wrap="square" tIns="45700"/>
          <a:lstStyle>
            <a:lvl1pPr indent="-406400" lvl="0" marL="457200" marR="0" rtl="0" algn="l">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62" name="Google Shape;62;p16"/>
          <p:cNvSpPr txBox="1"/>
          <p:nvPr>
            <p:ph idx="12" type="sldNum"/>
          </p:nvPr>
        </p:nvSpPr>
        <p:spPr>
          <a:xfrm>
            <a:off x="8001000" y="6355080"/>
            <a:ext cx="609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White Background 2" type="twoObj">
  <p:cSld name="TWO_OBJECTS">
    <p:spTree>
      <p:nvGrpSpPr>
        <p:cNvPr id="63" name="Shape 63"/>
        <p:cNvGrpSpPr/>
        <p:nvPr/>
      </p:nvGrpSpPr>
      <p:grpSpPr>
        <a:xfrm>
          <a:off x="0" y="0"/>
          <a:ext cx="0" cy="0"/>
          <a:chOff x="0" y="0"/>
          <a:chExt cx="0" cy="0"/>
        </a:xfrm>
      </p:grpSpPr>
      <p:sp>
        <p:nvSpPr>
          <p:cNvPr id="64" name="Google Shape;64;p17"/>
          <p:cNvSpPr txBox="1"/>
          <p:nvPr>
            <p:ph type="title"/>
          </p:nvPr>
        </p:nvSpPr>
        <p:spPr>
          <a:xfrm>
            <a:off x="457200" y="274638"/>
            <a:ext cx="8229600" cy="832104"/>
          </a:xfrm>
          <a:prstGeom prst="rect">
            <a:avLst/>
          </a:prstGeom>
          <a:noFill/>
          <a:ln>
            <a:noFill/>
          </a:ln>
        </p:spPr>
        <p:txBody>
          <a:bodyPr anchorCtr="0" anchor="t" bIns="45700" lIns="91425" spcFirstLastPara="1" rIns="91425" wrap="square" tIns="45700"/>
          <a:lstStyle>
            <a:lvl1pPr lvl="0" marR="0" rtl="0" algn="l">
              <a:spcBef>
                <a:spcPts val="0"/>
              </a:spcBef>
              <a:spcAft>
                <a:spcPts val="0"/>
              </a:spcAft>
              <a:buClr>
                <a:schemeClr val="dk1"/>
              </a:buClr>
              <a:buSzPts val="3600"/>
              <a:buFont typeface="Arial"/>
              <a:buNone/>
              <a:defRPr b="1" i="0" sz="3600" u="none" cap="none" strike="noStrik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65" name="Google Shape;65;p17"/>
          <p:cNvSpPr txBox="1"/>
          <p:nvPr>
            <p:ph idx="1" type="body"/>
          </p:nvPr>
        </p:nvSpPr>
        <p:spPr>
          <a:xfrm>
            <a:off x="457200" y="1114300"/>
            <a:ext cx="4038600" cy="4983163"/>
          </a:xfrm>
          <a:prstGeom prst="rect">
            <a:avLst/>
          </a:prstGeom>
          <a:noFill/>
          <a:ln>
            <a:noFill/>
          </a:ln>
        </p:spPr>
        <p:txBody>
          <a:bodyPr anchorCtr="0" anchor="t" bIns="45700" lIns="91425" spcFirstLastPara="1" rIns="91425" wrap="square" tIns="45700"/>
          <a:lstStyle>
            <a:lvl1pPr indent="-406400" lvl="0" marL="457200" marR="0" rtl="0" algn="l">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66" name="Google Shape;66;p17"/>
          <p:cNvSpPr txBox="1"/>
          <p:nvPr>
            <p:ph idx="2" type="body"/>
          </p:nvPr>
        </p:nvSpPr>
        <p:spPr>
          <a:xfrm>
            <a:off x="4648200" y="1114300"/>
            <a:ext cx="4038600" cy="4983163"/>
          </a:xfrm>
          <a:prstGeom prst="rect">
            <a:avLst/>
          </a:prstGeom>
          <a:noFill/>
          <a:ln>
            <a:noFill/>
          </a:ln>
        </p:spPr>
        <p:txBody>
          <a:bodyPr anchorCtr="0" anchor="t" bIns="45700" lIns="91425" spcFirstLastPara="1" rIns="91425" wrap="square" tIns="45700"/>
          <a:lstStyle>
            <a:lvl1pPr indent="-406400" lvl="0" marL="457200" marR="0" rtl="0" algn="l">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67" name="Google Shape;67;p1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White Background 3">
  <p:cSld name="White Background 3">
    <p:spTree>
      <p:nvGrpSpPr>
        <p:cNvPr id="68" name="Shape 68"/>
        <p:cNvGrpSpPr/>
        <p:nvPr/>
      </p:nvGrpSpPr>
      <p:grpSpPr>
        <a:xfrm>
          <a:off x="0" y="0"/>
          <a:ext cx="0" cy="0"/>
          <a:chOff x="0" y="0"/>
          <a:chExt cx="0" cy="0"/>
        </a:xfrm>
      </p:grpSpPr>
      <p:sp>
        <p:nvSpPr>
          <p:cNvPr id="69" name="Google Shape;69;p18"/>
          <p:cNvSpPr txBox="1"/>
          <p:nvPr>
            <p:ph type="title"/>
          </p:nvPr>
        </p:nvSpPr>
        <p:spPr>
          <a:xfrm>
            <a:off x="457200" y="274638"/>
            <a:ext cx="5221224" cy="1060704"/>
          </a:xfrm>
          <a:prstGeom prst="rect">
            <a:avLst/>
          </a:prstGeom>
          <a:noFill/>
          <a:ln>
            <a:noFill/>
          </a:ln>
        </p:spPr>
        <p:txBody>
          <a:bodyPr anchorCtr="0" anchor="t" bIns="45700" lIns="91425" spcFirstLastPara="1" rIns="91425" wrap="square" tIns="45700"/>
          <a:lstStyle>
            <a:lvl1pPr lvl="0" marR="0" rtl="0" algn="l">
              <a:spcBef>
                <a:spcPts val="0"/>
              </a:spcBef>
              <a:spcAft>
                <a:spcPts val="0"/>
              </a:spcAft>
              <a:buClr>
                <a:schemeClr val="dk1"/>
              </a:buClr>
              <a:buSzPts val="3600"/>
              <a:buFont typeface="Arial"/>
              <a:buNone/>
              <a:defRPr b="1" i="0" sz="3600" u="none" cap="none" strike="noStrik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0" name="Google Shape;70;p18"/>
          <p:cNvSpPr txBox="1"/>
          <p:nvPr>
            <p:ph idx="1" type="body"/>
          </p:nvPr>
        </p:nvSpPr>
        <p:spPr>
          <a:xfrm>
            <a:off x="457200" y="1351504"/>
            <a:ext cx="5221224" cy="4736592"/>
          </a:xfrm>
          <a:prstGeom prst="rect">
            <a:avLst/>
          </a:prstGeom>
          <a:noFill/>
          <a:ln>
            <a:noFill/>
          </a:ln>
        </p:spPr>
        <p:txBody>
          <a:bodyPr anchorCtr="0" anchor="t" bIns="45700" lIns="91425" spcFirstLastPara="1" rIns="91425" wrap="square" tIns="45700"/>
          <a:lstStyle>
            <a:lvl1pPr indent="-406400" lvl="0" marL="457200" marR="0" rtl="0" algn="l">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71" name="Google Shape;71;p18"/>
          <p:cNvSpPr txBox="1"/>
          <p:nvPr>
            <p:ph idx="2" type="body"/>
          </p:nvPr>
        </p:nvSpPr>
        <p:spPr>
          <a:xfrm>
            <a:off x="5720795" y="0"/>
            <a:ext cx="3419856" cy="6117336"/>
          </a:xfrm>
          <a:prstGeom prst="rect">
            <a:avLst/>
          </a:prstGeom>
          <a:solidFill>
            <a:schemeClr val="lt2"/>
          </a:solidFill>
          <a:ln>
            <a:noFill/>
          </a:ln>
        </p:spPr>
        <p:txBody>
          <a:bodyPr anchorCtr="0" anchor="ctr" bIns="45700" lIns="91425" spcFirstLastPara="1" rIns="91425" wrap="square" tIns="45700"/>
          <a:lstStyle>
            <a:lvl1pPr indent="-228600" lvl="0" marL="457200" marR="0" rtl="0" algn="l">
              <a:spcBef>
                <a:spcPts val="480"/>
              </a:spcBef>
              <a:spcAft>
                <a:spcPts val="0"/>
              </a:spcAft>
              <a:buClr>
                <a:schemeClr val="dk1"/>
              </a:buClr>
              <a:buSzPts val="2400"/>
              <a:buFont typeface="Arial"/>
              <a:buNone/>
              <a:defRPr b="0" i="0" sz="2400" u="none" cap="none" strike="noStrike">
                <a:solidFill>
                  <a:schemeClr val="dk1"/>
                </a:solidFill>
                <a:latin typeface="Arial"/>
                <a:ea typeface="Arial"/>
                <a:cs typeface="Arial"/>
                <a:sym typeface="Arial"/>
              </a:defRPr>
            </a:lvl1pPr>
            <a:lvl2pPr indent="-381000" lvl="1" marL="9144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72" name="Google Shape;72;p18"/>
          <p:cNvSpPr txBox="1"/>
          <p:nvPr>
            <p:ph idx="12" type="sldNum"/>
          </p:nvPr>
        </p:nvSpPr>
        <p:spPr>
          <a:xfrm>
            <a:off x="8001000" y="6355080"/>
            <a:ext cx="609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867800"/>
            <a:ext cx="8520600" cy="1122300"/>
          </a:xfrm>
          <a:prstGeom prst="rect">
            <a:avLst/>
          </a:prstGeom>
        </p:spPr>
        <p:txBody>
          <a:bodyPr anchorCtr="0" anchor="ctr" bIns="91425" lIns="91425" spcFirstLastPara="1" rIns="91425" wrap="square" tIns="91425"/>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593367"/>
            <a:ext cx="8520600" cy="7635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536633"/>
            <a:ext cx="8520600" cy="45552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593367"/>
            <a:ext cx="8520600" cy="7635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536633"/>
            <a:ext cx="3999900" cy="45552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536633"/>
            <a:ext cx="3999900" cy="45552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593367"/>
            <a:ext cx="8520600" cy="7635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740800"/>
            <a:ext cx="2808000" cy="1007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852800"/>
            <a:ext cx="2808000" cy="42393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600200"/>
            <a:ext cx="6367800" cy="54543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67"/>
            <a:ext cx="4572000" cy="68580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644233"/>
            <a:ext cx="4045200" cy="1976400"/>
          </a:xfrm>
          <a:prstGeom prst="rect">
            <a:avLst/>
          </a:prstGeom>
        </p:spPr>
        <p:txBody>
          <a:bodyPr anchorCtr="0" anchor="b" bIns="91425" lIns="91425" spcFirstLastPara="1" rIns="91425" wrap="square" tIns="91425"/>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3737433"/>
            <a:ext cx="4045200" cy="16467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965433"/>
            <a:ext cx="3837000" cy="4926900"/>
          </a:xfrm>
          <a:prstGeom prst="rect">
            <a:avLst/>
          </a:prstGeom>
        </p:spPr>
        <p:txBody>
          <a:bodyPr anchorCtr="0" anchor="ctr"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5640767"/>
            <a:ext cx="5998800" cy="8067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image" Target="../media/image6.jpg"/><Relationship Id="rId2" Type="http://schemas.openxmlformats.org/officeDocument/2006/relationships/slideLayout" Target="../slideLayouts/slideLayout12.xml"/><Relationship Id="rId3" Type="http://schemas.openxmlformats.org/officeDocument/2006/relationships/theme" Target="../theme/theme4.xml"/></Relationships>
</file>

<file path=ppt/slideMasters/_rels/slideMaster3.x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593367"/>
            <a:ext cx="8520600" cy="7635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536633"/>
            <a:ext cx="8520600" cy="45552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6217622"/>
            <a:ext cx="548700" cy="5247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0" name="Shape 50"/>
        <p:cNvGrpSpPr/>
        <p:nvPr/>
      </p:nvGrpSpPr>
      <p:grpSpPr>
        <a:xfrm>
          <a:off x="0" y="0"/>
          <a:ext cx="0" cy="0"/>
          <a:chOff x="0" y="0"/>
          <a:chExt cx="0" cy="0"/>
        </a:xfrm>
      </p:grpSpPr>
      <p:pic>
        <p:nvPicPr>
          <p:cNvPr id="51" name="Google Shape;51;p13"/>
          <p:cNvPicPr preferRelativeResize="0"/>
          <p:nvPr/>
        </p:nvPicPr>
        <p:blipFill rotWithShape="1">
          <a:blip r:embed="rId1">
            <a:alphaModFix/>
          </a:blip>
          <a:srcRect b="0" l="0" r="0" t="0"/>
          <a:stretch/>
        </p:blipFill>
        <p:spPr>
          <a:xfrm>
            <a:off x="0" y="0"/>
            <a:ext cx="9144000" cy="6858000"/>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59" r:id="rId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5" name="Shape 55"/>
        <p:cNvGrpSpPr/>
        <p:nvPr/>
      </p:nvGrpSpPr>
      <p:grpSpPr>
        <a:xfrm>
          <a:off x="0" y="0"/>
          <a:ext cx="0" cy="0"/>
          <a:chOff x="0" y="0"/>
          <a:chExt cx="0" cy="0"/>
        </a:xfrm>
      </p:grpSpPr>
      <p:sp>
        <p:nvSpPr>
          <p:cNvPr id="56" name="Google Shape;56;p15"/>
          <p:cNvSpPr/>
          <p:nvPr/>
        </p:nvSpPr>
        <p:spPr>
          <a:xfrm>
            <a:off x="0" y="6119325"/>
            <a:ext cx="9144000" cy="738675"/>
          </a:xfrm>
          <a:prstGeom prst="rect">
            <a:avLst/>
          </a:prstGeom>
          <a:solidFill>
            <a:schemeClr val="dk1"/>
          </a:soli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57" name="Google Shape;57;p15"/>
          <p:cNvSpPr txBox="1"/>
          <p:nvPr>
            <p:ph idx="12" type="sldNum"/>
          </p:nvPr>
        </p:nvSpPr>
        <p:spPr>
          <a:xfrm>
            <a:off x="8001000" y="6355080"/>
            <a:ext cx="609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900" u="none" cap="none" strike="noStrike">
                <a:solidFill>
                  <a:schemeClr val="lt1"/>
                </a:solidFill>
                <a:latin typeface="Arial"/>
                <a:ea typeface="Arial"/>
                <a:cs typeface="Arial"/>
                <a:sym typeface="Arial"/>
              </a:defRPr>
            </a:lvl1pPr>
            <a:lvl2pPr indent="0" lvl="1" marL="0" marR="0" rtl="0" algn="r">
              <a:spcBef>
                <a:spcPts val="0"/>
              </a:spcBef>
              <a:buNone/>
              <a:defRPr b="0" i="0" sz="900" u="none" cap="none" strike="noStrike">
                <a:solidFill>
                  <a:schemeClr val="lt1"/>
                </a:solidFill>
                <a:latin typeface="Arial"/>
                <a:ea typeface="Arial"/>
                <a:cs typeface="Arial"/>
                <a:sym typeface="Arial"/>
              </a:defRPr>
            </a:lvl2pPr>
            <a:lvl3pPr indent="0" lvl="2" marL="0" marR="0" rtl="0" algn="r">
              <a:spcBef>
                <a:spcPts val="0"/>
              </a:spcBef>
              <a:buNone/>
              <a:defRPr b="0" i="0" sz="900" u="none" cap="none" strike="noStrike">
                <a:solidFill>
                  <a:schemeClr val="lt1"/>
                </a:solidFill>
                <a:latin typeface="Arial"/>
                <a:ea typeface="Arial"/>
                <a:cs typeface="Arial"/>
                <a:sym typeface="Arial"/>
              </a:defRPr>
            </a:lvl3pPr>
            <a:lvl4pPr indent="0" lvl="3" marL="0" marR="0" rtl="0" algn="r">
              <a:spcBef>
                <a:spcPts val="0"/>
              </a:spcBef>
              <a:buNone/>
              <a:defRPr b="0" i="0" sz="900" u="none" cap="none" strike="noStrike">
                <a:solidFill>
                  <a:schemeClr val="lt1"/>
                </a:solidFill>
                <a:latin typeface="Arial"/>
                <a:ea typeface="Arial"/>
                <a:cs typeface="Arial"/>
                <a:sym typeface="Arial"/>
              </a:defRPr>
            </a:lvl4pPr>
            <a:lvl5pPr indent="0" lvl="4" marL="0" marR="0" rtl="0" algn="r">
              <a:spcBef>
                <a:spcPts val="0"/>
              </a:spcBef>
              <a:buNone/>
              <a:defRPr b="0" i="0" sz="900" u="none" cap="none" strike="noStrike">
                <a:solidFill>
                  <a:schemeClr val="lt1"/>
                </a:solidFill>
                <a:latin typeface="Arial"/>
                <a:ea typeface="Arial"/>
                <a:cs typeface="Arial"/>
                <a:sym typeface="Arial"/>
              </a:defRPr>
            </a:lvl5pPr>
            <a:lvl6pPr indent="0" lvl="5" marL="0" marR="0" rtl="0" algn="r">
              <a:spcBef>
                <a:spcPts val="0"/>
              </a:spcBef>
              <a:buNone/>
              <a:defRPr b="0" i="0" sz="900" u="none" cap="none" strike="noStrike">
                <a:solidFill>
                  <a:schemeClr val="lt1"/>
                </a:solidFill>
                <a:latin typeface="Arial"/>
                <a:ea typeface="Arial"/>
                <a:cs typeface="Arial"/>
                <a:sym typeface="Arial"/>
              </a:defRPr>
            </a:lvl6pPr>
            <a:lvl7pPr indent="0" lvl="6" marL="0" marR="0" rtl="0" algn="r">
              <a:spcBef>
                <a:spcPts val="0"/>
              </a:spcBef>
              <a:buNone/>
              <a:defRPr b="0" i="0" sz="900" u="none" cap="none" strike="noStrike">
                <a:solidFill>
                  <a:schemeClr val="lt1"/>
                </a:solidFill>
                <a:latin typeface="Arial"/>
                <a:ea typeface="Arial"/>
                <a:cs typeface="Arial"/>
                <a:sym typeface="Arial"/>
              </a:defRPr>
            </a:lvl7pPr>
            <a:lvl8pPr indent="0" lvl="7" marL="0" marR="0" rtl="0" algn="r">
              <a:spcBef>
                <a:spcPts val="0"/>
              </a:spcBef>
              <a:buNone/>
              <a:defRPr b="0" i="0" sz="900" u="none" cap="none" strike="noStrike">
                <a:solidFill>
                  <a:schemeClr val="lt1"/>
                </a:solidFill>
                <a:latin typeface="Arial"/>
                <a:ea typeface="Arial"/>
                <a:cs typeface="Arial"/>
                <a:sym typeface="Arial"/>
              </a:defRPr>
            </a:lvl8pPr>
            <a:lvl9pPr indent="0" lvl="8" marL="0" marR="0" rtl="0" algn="r">
              <a:spcBef>
                <a:spcPts val="0"/>
              </a:spcBef>
              <a:buNone/>
              <a:defRPr b="0" i="0" sz="9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pic>
        <p:nvPicPr>
          <p:cNvPr id="58" name="Google Shape;58;p15"/>
          <p:cNvPicPr preferRelativeResize="0"/>
          <p:nvPr/>
        </p:nvPicPr>
        <p:blipFill rotWithShape="1">
          <a:blip r:embed="rId1">
            <a:alphaModFix/>
          </a:blip>
          <a:srcRect b="0" l="0" r="0" t="0"/>
          <a:stretch/>
        </p:blipFill>
        <p:spPr>
          <a:xfrm>
            <a:off x="3352800" y="6350089"/>
            <a:ext cx="2423777" cy="277146"/>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60" r:id="rId2"/>
    <p:sldLayoutId id="2147483661" r:id="rId3"/>
    <p:sldLayoutId id="2147483662" r:id="rId4"/>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 Id="rId3" Type="http://schemas.openxmlformats.org/officeDocument/2006/relationships/image" Target="../media/image14.png"/></Relationships>
</file>

<file path=ppt/slides/_rels/slide3.xml.rels><?xml version="1.0" encoding="UTF-8" standalone="yes"?><Relationships xmlns="http://schemas.openxmlformats.org/package/2006/relationships"><Relationship Id="rId11" Type="http://schemas.openxmlformats.org/officeDocument/2006/relationships/image" Target="../media/image7.png"/><Relationship Id="rId10" Type="http://schemas.openxmlformats.org/officeDocument/2006/relationships/image" Target="../media/image18.png"/><Relationship Id="rId13" Type="http://schemas.openxmlformats.org/officeDocument/2006/relationships/image" Target="../media/image5.png"/><Relationship Id="rId12" Type="http://schemas.openxmlformats.org/officeDocument/2006/relationships/image" Target="../media/image4.png"/><Relationship Id="rId1" Type="http://schemas.openxmlformats.org/officeDocument/2006/relationships/slideLayout" Target="../slideLayouts/slideLayout13.xml"/><Relationship Id="rId2" Type="http://schemas.openxmlformats.org/officeDocument/2006/relationships/notesSlide" Target="../notesSlides/notesSlide3.xml"/><Relationship Id="rId3" Type="http://schemas.openxmlformats.org/officeDocument/2006/relationships/image" Target="../media/image15.png"/><Relationship Id="rId4" Type="http://schemas.openxmlformats.org/officeDocument/2006/relationships/image" Target="../media/image11.png"/><Relationship Id="rId9" Type="http://schemas.openxmlformats.org/officeDocument/2006/relationships/image" Target="../media/image16.png"/><Relationship Id="rId15" Type="http://schemas.openxmlformats.org/officeDocument/2006/relationships/image" Target="../media/image17.png"/><Relationship Id="rId14" Type="http://schemas.openxmlformats.org/officeDocument/2006/relationships/image" Target="../media/image12.png"/><Relationship Id="rId17" Type="http://schemas.openxmlformats.org/officeDocument/2006/relationships/image" Target="../media/image2.png"/><Relationship Id="rId16" Type="http://schemas.openxmlformats.org/officeDocument/2006/relationships/image" Target="../media/image8.png"/><Relationship Id="rId5" Type="http://schemas.openxmlformats.org/officeDocument/2006/relationships/image" Target="../media/image13.png"/><Relationship Id="rId6" Type="http://schemas.openxmlformats.org/officeDocument/2006/relationships/image" Target="../media/image19.png"/><Relationship Id="rId18" Type="http://schemas.openxmlformats.org/officeDocument/2006/relationships/image" Target="../media/image10.png"/><Relationship Id="rId7" Type="http://schemas.openxmlformats.org/officeDocument/2006/relationships/image" Target="../media/image3.png"/><Relationship Id="rId8" Type="http://schemas.openxmlformats.org/officeDocument/2006/relationships/image" Target="../media/image9.png"/></Relationships>
</file>

<file path=ppt/slides/_rels/slide4.xml.rels><?xml version="1.0" encoding="UTF-8" standalone="yes"?><Relationships xmlns="http://schemas.openxmlformats.org/package/2006/relationships"><Relationship Id="rId11" Type="http://schemas.openxmlformats.org/officeDocument/2006/relationships/image" Target="../media/image7.png"/><Relationship Id="rId10" Type="http://schemas.openxmlformats.org/officeDocument/2006/relationships/image" Target="../media/image18.png"/><Relationship Id="rId13" Type="http://schemas.openxmlformats.org/officeDocument/2006/relationships/image" Target="../media/image5.png"/><Relationship Id="rId12" Type="http://schemas.openxmlformats.org/officeDocument/2006/relationships/image" Target="../media/image4.png"/><Relationship Id="rId1" Type="http://schemas.openxmlformats.org/officeDocument/2006/relationships/slideLayout" Target="../slideLayouts/slideLayout13.xml"/><Relationship Id="rId2" Type="http://schemas.openxmlformats.org/officeDocument/2006/relationships/notesSlide" Target="../notesSlides/notesSlide4.xml"/><Relationship Id="rId3" Type="http://schemas.openxmlformats.org/officeDocument/2006/relationships/image" Target="../media/image15.png"/><Relationship Id="rId4" Type="http://schemas.openxmlformats.org/officeDocument/2006/relationships/image" Target="../media/image11.png"/><Relationship Id="rId9" Type="http://schemas.openxmlformats.org/officeDocument/2006/relationships/image" Target="../media/image16.png"/><Relationship Id="rId15" Type="http://schemas.openxmlformats.org/officeDocument/2006/relationships/image" Target="../media/image17.png"/><Relationship Id="rId14" Type="http://schemas.openxmlformats.org/officeDocument/2006/relationships/image" Target="../media/image12.png"/><Relationship Id="rId17" Type="http://schemas.openxmlformats.org/officeDocument/2006/relationships/image" Target="../media/image2.png"/><Relationship Id="rId16" Type="http://schemas.openxmlformats.org/officeDocument/2006/relationships/image" Target="../media/image8.png"/><Relationship Id="rId5" Type="http://schemas.openxmlformats.org/officeDocument/2006/relationships/image" Target="../media/image13.png"/><Relationship Id="rId6" Type="http://schemas.openxmlformats.org/officeDocument/2006/relationships/image" Target="../media/image19.png"/><Relationship Id="rId18" Type="http://schemas.openxmlformats.org/officeDocument/2006/relationships/image" Target="../media/image10.png"/><Relationship Id="rId7" Type="http://schemas.openxmlformats.org/officeDocument/2006/relationships/image" Target="../media/image3.png"/><Relationship Id="rId8"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6" name="Shape 76"/>
        <p:cNvGrpSpPr/>
        <p:nvPr/>
      </p:nvGrpSpPr>
      <p:grpSpPr>
        <a:xfrm>
          <a:off x="0" y="0"/>
          <a:ext cx="0" cy="0"/>
          <a:chOff x="0" y="0"/>
          <a:chExt cx="0" cy="0"/>
        </a:xfrm>
      </p:grpSpPr>
      <p:sp>
        <p:nvSpPr>
          <p:cNvPr id="77" name="Google Shape;77;p19"/>
          <p:cNvSpPr txBox="1"/>
          <p:nvPr>
            <p:ph type="ctrTitle"/>
          </p:nvPr>
        </p:nvSpPr>
        <p:spPr>
          <a:xfrm>
            <a:off x="685800" y="2130425"/>
            <a:ext cx="7772400" cy="1470025"/>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Clr>
                <a:schemeClr val="lt1"/>
              </a:buClr>
              <a:buSzPts val="4800"/>
              <a:buFont typeface="Arial"/>
              <a:buNone/>
            </a:pPr>
            <a:r>
              <a:rPr lang="en"/>
              <a:t>Normal Aging or Alzheimer’s Disease?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1" name="Shape 81"/>
        <p:cNvGrpSpPr/>
        <p:nvPr/>
      </p:nvGrpSpPr>
      <p:grpSpPr>
        <a:xfrm>
          <a:off x="0" y="0"/>
          <a:ext cx="0" cy="0"/>
          <a:chOff x="0" y="0"/>
          <a:chExt cx="0" cy="0"/>
        </a:xfrm>
      </p:grpSpPr>
      <p:sp>
        <p:nvSpPr>
          <p:cNvPr id="82" name="Google Shape;82;p20"/>
          <p:cNvSpPr/>
          <p:nvPr/>
        </p:nvSpPr>
        <p:spPr>
          <a:xfrm>
            <a:off x="0" y="0"/>
            <a:ext cx="9067800" cy="1676400"/>
          </a:xfrm>
          <a:prstGeom prst="rect">
            <a:avLst/>
          </a:prstGeom>
          <a:solidFill>
            <a:schemeClr val="accent1"/>
          </a:solidFill>
          <a:ln cap="flat" cmpd="sng" w="25400">
            <a:solidFill>
              <a:srgbClr val="BA77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83" name="Google Shape;83;p20"/>
          <p:cNvSpPr txBox="1"/>
          <p:nvPr>
            <p:ph type="title"/>
          </p:nvPr>
        </p:nvSpPr>
        <p:spPr>
          <a:xfrm>
            <a:off x="453887" y="304800"/>
            <a:ext cx="8229600" cy="832104"/>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Clr>
                <a:schemeClr val="dk1"/>
              </a:buClr>
              <a:buSzPts val="3600"/>
              <a:buFont typeface="Arial"/>
              <a:buNone/>
            </a:pPr>
            <a:r>
              <a:rPr lang="en"/>
              <a:t>What do YOU think the symptoms of Alzheimer’s disease are?</a:t>
            </a:r>
            <a:endParaRPr/>
          </a:p>
        </p:txBody>
      </p:sp>
      <p:sp>
        <p:nvSpPr>
          <p:cNvPr id="84" name="Google Shape;84;p20"/>
          <p:cNvSpPr txBox="1"/>
          <p:nvPr>
            <p:ph idx="1" type="body"/>
          </p:nvPr>
        </p:nvSpPr>
        <p:spPr>
          <a:xfrm>
            <a:off x="453887" y="1828800"/>
            <a:ext cx="8229600" cy="3352801"/>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2800"/>
              <a:buChar char="•"/>
            </a:pPr>
            <a:r>
              <a:rPr lang="en"/>
              <a:t>In the next activity, it will be up to you to figure out </a:t>
            </a:r>
            <a:r>
              <a:rPr b="1" lang="en">
                <a:solidFill>
                  <a:schemeClr val="lt2"/>
                </a:solidFill>
              </a:rPr>
              <a:t>symptoms of normal aging </a:t>
            </a:r>
            <a:r>
              <a:rPr lang="en"/>
              <a:t>versus the </a:t>
            </a:r>
            <a:r>
              <a:rPr b="1" lang="en">
                <a:solidFill>
                  <a:schemeClr val="lt2"/>
                </a:solidFill>
              </a:rPr>
              <a:t>warning signs of Alzheimer’s disease</a:t>
            </a:r>
            <a:endParaRPr/>
          </a:p>
          <a:p>
            <a:pPr indent="0" lvl="0" marL="0" rtl="0" algn="l">
              <a:spcBef>
                <a:spcPts val="360"/>
              </a:spcBef>
              <a:spcAft>
                <a:spcPts val="0"/>
              </a:spcAft>
              <a:buClr>
                <a:schemeClr val="dk1"/>
              </a:buClr>
              <a:buSzPts val="1800"/>
              <a:buNone/>
            </a:pPr>
            <a:r>
              <a:t/>
            </a:r>
            <a:endParaRPr sz="1800"/>
          </a:p>
          <a:p>
            <a:pPr indent="-342900" lvl="0" marL="342900" rtl="0" algn="l">
              <a:spcBef>
                <a:spcPts val="560"/>
              </a:spcBef>
              <a:spcAft>
                <a:spcPts val="0"/>
              </a:spcAft>
              <a:buClr>
                <a:schemeClr val="dk1"/>
              </a:buClr>
              <a:buSzPts val="2800"/>
              <a:buChar char="•"/>
            </a:pPr>
            <a:r>
              <a:rPr lang="en"/>
              <a:t>You will also have to figure out </a:t>
            </a:r>
            <a:r>
              <a:rPr b="1" lang="en">
                <a:solidFill>
                  <a:schemeClr val="lt2"/>
                </a:solidFill>
              </a:rPr>
              <a:t>what our brain can do</a:t>
            </a:r>
            <a:r>
              <a:rPr b="1" lang="en"/>
              <a:t> </a:t>
            </a:r>
            <a:r>
              <a:rPr lang="en"/>
              <a:t>at different points across the human lifespan!</a:t>
            </a:r>
            <a:endParaRPr/>
          </a:p>
        </p:txBody>
      </p:sp>
      <p:pic>
        <p:nvPicPr>
          <p:cNvPr id="85" name="Google Shape;85;p20"/>
          <p:cNvPicPr preferRelativeResize="0"/>
          <p:nvPr/>
        </p:nvPicPr>
        <p:blipFill rotWithShape="1">
          <a:blip r:embed="rId3">
            <a:alphaModFix/>
          </a:blip>
          <a:srcRect b="0" l="0" r="0" t="0"/>
          <a:stretch/>
        </p:blipFill>
        <p:spPr>
          <a:xfrm>
            <a:off x="3657600" y="4748769"/>
            <a:ext cx="1752600" cy="1170464"/>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0" name="Shape 90"/>
        <p:cNvGrpSpPr/>
        <p:nvPr/>
      </p:nvGrpSpPr>
      <p:grpSpPr>
        <a:xfrm>
          <a:off x="0" y="0"/>
          <a:ext cx="0" cy="0"/>
          <a:chOff x="0" y="0"/>
          <a:chExt cx="0" cy="0"/>
        </a:xfrm>
      </p:grpSpPr>
      <p:pic>
        <p:nvPicPr>
          <p:cNvPr id="91" name="Google Shape;91;p21"/>
          <p:cNvPicPr preferRelativeResize="0"/>
          <p:nvPr/>
        </p:nvPicPr>
        <p:blipFill rotWithShape="1">
          <a:blip r:embed="rId3">
            <a:alphaModFix/>
          </a:blip>
          <a:srcRect b="0" l="0" r="0" t="0"/>
          <a:stretch/>
        </p:blipFill>
        <p:spPr>
          <a:xfrm>
            <a:off x="0" y="914400"/>
            <a:ext cx="9144000" cy="5210432"/>
          </a:xfrm>
          <a:prstGeom prst="rect">
            <a:avLst/>
          </a:prstGeom>
          <a:noFill/>
          <a:ln>
            <a:noFill/>
          </a:ln>
        </p:spPr>
      </p:pic>
      <p:pic>
        <p:nvPicPr>
          <p:cNvPr id="92" name="Google Shape;92;p21"/>
          <p:cNvPicPr preferRelativeResize="0"/>
          <p:nvPr/>
        </p:nvPicPr>
        <p:blipFill rotWithShape="1">
          <a:blip r:embed="rId4">
            <a:alphaModFix/>
          </a:blip>
          <a:srcRect b="0" l="0" r="0" t="0"/>
          <a:stretch/>
        </p:blipFill>
        <p:spPr>
          <a:xfrm>
            <a:off x="0" y="0"/>
            <a:ext cx="9144000" cy="996875"/>
          </a:xfrm>
          <a:prstGeom prst="rect">
            <a:avLst/>
          </a:prstGeom>
          <a:noFill/>
          <a:ln>
            <a:noFill/>
          </a:ln>
        </p:spPr>
      </p:pic>
      <p:pic>
        <p:nvPicPr>
          <p:cNvPr id="93" name="Google Shape;93;p21"/>
          <p:cNvPicPr preferRelativeResize="0"/>
          <p:nvPr/>
        </p:nvPicPr>
        <p:blipFill rotWithShape="1">
          <a:blip r:embed="rId5">
            <a:alphaModFix/>
          </a:blip>
          <a:srcRect b="0" l="0" r="0" t="0"/>
          <a:stretch/>
        </p:blipFill>
        <p:spPr>
          <a:xfrm>
            <a:off x="3194728" y="4343400"/>
            <a:ext cx="852154" cy="859027"/>
          </a:xfrm>
          <a:prstGeom prst="rect">
            <a:avLst/>
          </a:prstGeom>
          <a:noFill/>
          <a:ln>
            <a:noFill/>
          </a:ln>
        </p:spPr>
      </p:pic>
      <p:pic>
        <p:nvPicPr>
          <p:cNvPr id="94" name="Google Shape;94;p21"/>
          <p:cNvPicPr preferRelativeResize="0"/>
          <p:nvPr/>
        </p:nvPicPr>
        <p:blipFill rotWithShape="1">
          <a:blip r:embed="rId6">
            <a:alphaModFix/>
          </a:blip>
          <a:srcRect b="0" l="0" r="0" t="0"/>
          <a:stretch/>
        </p:blipFill>
        <p:spPr>
          <a:xfrm>
            <a:off x="1442894" y="5946635"/>
            <a:ext cx="870629" cy="857025"/>
          </a:xfrm>
          <a:prstGeom prst="rect">
            <a:avLst/>
          </a:prstGeom>
          <a:noFill/>
          <a:ln>
            <a:noFill/>
          </a:ln>
        </p:spPr>
      </p:pic>
      <p:pic>
        <p:nvPicPr>
          <p:cNvPr id="95" name="Google Shape;95;p21"/>
          <p:cNvPicPr preferRelativeResize="0"/>
          <p:nvPr/>
        </p:nvPicPr>
        <p:blipFill rotWithShape="1">
          <a:blip r:embed="rId7">
            <a:alphaModFix/>
          </a:blip>
          <a:srcRect b="0" l="0" r="0" t="0"/>
          <a:stretch/>
        </p:blipFill>
        <p:spPr>
          <a:xfrm>
            <a:off x="5494546" y="5158805"/>
            <a:ext cx="963555" cy="919423"/>
          </a:xfrm>
          <a:prstGeom prst="rect">
            <a:avLst/>
          </a:prstGeom>
          <a:noFill/>
          <a:ln>
            <a:noFill/>
          </a:ln>
        </p:spPr>
      </p:pic>
      <p:pic>
        <p:nvPicPr>
          <p:cNvPr id="96" name="Google Shape;96;p21"/>
          <p:cNvPicPr preferRelativeResize="0"/>
          <p:nvPr/>
        </p:nvPicPr>
        <p:blipFill rotWithShape="1">
          <a:blip r:embed="rId8">
            <a:alphaModFix/>
          </a:blip>
          <a:srcRect b="0" l="0" r="0" t="0"/>
          <a:stretch/>
        </p:blipFill>
        <p:spPr>
          <a:xfrm>
            <a:off x="234550" y="4364230"/>
            <a:ext cx="966641" cy="958969"/>
          </a:xfrm>
          <a:prstGeom prst="rect">
            <a:avLst/>
          </a:prstGeom>
          <a:noFill/>
          <a:ln>
            <a:noFill/>
          </a:ln>
        </p:spPr>
      </p:pic>
      <p:pic>
        <p:nvPicPr>
          <p:cNvPr id="97" name="Google Shape;97;p21"/>
          <p:cNvPicPr preferRelativeResize="0"/>
          <p:nvPr/>
        </p:nvPicPr>
        <p:blipFill rotWithShape="1">
          <a:blip r:embed="rId9">
            <a:alphaModFix/>
          </a:blip>
          <a:srcRect b="0" l="0" r="0" t="0"/>
          <a:stretch/>
        </p:blipFill>
        <p:spPr>
          <a:xfrm>
            <a:off x="3402627" y="5424507"/>
            <a:ext cx="966580" cy="951477"/>
          </a:xfrm>
          <a:prstGeom prst="rect">
            <a:avLst/>
          </a:prstGeom>
          <a:noFill/>
          <a:ln>
            <a:noFill/>
          </a:ln>
        </p:spPr>
      </p:pic>
      <p:pic>
        <p:nvPicPr>
          <p:cNvPr id="98" name="Google Shape;98;p21"/>
          <p:cNvPicPr preferRelativeResize="0"/>
          <p:nvPr/>
        </p:nvPicPr>
        <p:blipFill rotWithShape="1">
          <a:blip r:embed="rId10">
            <a:alphaModFix/>
          </a:blip>
          <a:srcRect b="0" l="0" r="0" t="0"/>
          <a:stretch/>
        </p:blipFill>
        <p:spPr>
          <a:xfrm>
            <a:off x="1157591" y="4910450"/>
            <a:ext cx="869560" cy="876573"/>
          </a:xfrm>
          <a:prstGeom prst="rect">
            <a:avLst/>
          </a:prstGeom>
          <a:noFill/>
          <a:ln>
            <a:noFill/>
          </a:ln>
        </p:spPr>
      </p:pic>
      <p:pic>
        <p:nvPicPr>
          <p:cNvPr id="99" name="Google Shape;99;p21"/>
          <p:cNvPicPr preferRelativeResize="0"/>
          <p:nvPr/>
        </p:nvPicPr>
        <p:blipFill rotWithShape="1">
          <a:blip r:embed="rId11">
            <a:alphaModFix/>
          </a:blip>
          <a:srcRect b="0" l="0" r="0" t="0"/>
          <a:stretch/>
        </p:blipFill>
        <p:spPr>
          <a:xfrm>
            <a:off x="213859" y="5729308"/>
            <a:ext cx="1008052" cy="992779"/>
          </a:xfrm>
          <a:prstGeom prst="rect">
            <a:avLst/>
          </a:prstGeom>
          <a:noFill/>
          <a:ln>
            <a:noFill/>
          </a:ln>
        </p:spPr>
      </p:pic>
      <p:pic>
        <p:nvPicPr>
          <p:cNvPr id="100" name="Google Shape;100;p21"/>
          <p:cNvPicPr preferRelativeResize="0"/>
          <p:nvPr/>
        </p:nvPicPr>
        <p:blipFill rotWithShape="1">
          <a:blip r:embed="rId12">
            <a:alphaModFix/>
          </a:blip>
          <a:srcRect b="0" l="0" r="0" t="0"/>
          <a:stretch/>
        </p:blipFill>
        <p:spPr>
          <a:xfrm>
            <a:off x="6578285" y="4983948"/>
            <a:ext cx="957104" cy="957104"/>
          </a:xfrm>
          <a:prstGeom prst="rect">
            <a:avLst/>
          </a:prstGeom>
          <a:noFill/>
          <a:ln>
            <a:noFill/>
          </a:ln>
        </p:spPr>
      </p:pic>
      <p:pic>
        <p:nvPicPr>
          <p:cNvPr id="101" name="Google Shape;101;p21"/>
          <p:cNvPicPr preferRelativeResize="0"/>
          <p:nvPr/>
        </p:nvPicPr>
        <p:blipFill rotWithShape="1">
          <a:blip r:embed="rId13">
            <a:alphaModFix/>
          </a:blip>
          <a:srcRect b="0" l="0" r="0" t="0"/>
          <a:stretch/>
        </p:blipFill>
        <p:spPr>
          <a:xfrm>
            <a:off x="6144039" y="5877091"/>
            <a:ext cx="933865" cy="926569"/>
          </a:xfrm>
          <a:prstGeom prst="rect">
            <a:avLst/>
          </a:prstGeom>
          <a:noFill/>
          <a:ln>
            <a:noFill/>
          </a:ln>
        </p:spPr>
      </p:pic>
      <p:pic>
        <p:nvPicPr>
          <p:cNvPr id="102" name="Google Shape;102;p21"/>
          <p:cNvPicPr preferRelativeResize="0"/>
          <p:nvPr/>
        </p:nvPicPr>
        <p:blipFill rotWithShape="1">
          <a:blip r:embed="rId14">
            <a:alphaModFix/>
          </a:blip>
          <a:srcRect b="0" l="0" r="0" t="0"/>
          <a:stretch/>
        </p:blipFill>
        <p:spPr>
          <a:xfrm>
            <a:off x="5016408" y="4268147"/>
            <a:ext cx="956275" cy="913457"/>
          </a:xfrm>
          <a:prstGeom prst="rect">
            <a:avLst/>
          </a:prstGeom>
          <a:noFill/>
          <a:ln>
            <a:noFill/>
          </a:ln>
        </p:spPr>
      </p:pic>
      <p:pic>
        <p:nvPicPr>
          <p:cNvPr id="103" name="Google Shape;103;p21"/>
          <p:cNvPicPr preferRelativeResize="0"/>
          <p:nvPr/>
        </p:nvPicPr>
        <p:blipFill rotWithShape="1">
          <a:blip r:embed="rId15">
            <a:alphaModFix/>
          </a:blip>
          <a:srcRect b="0" l="0" r="0" t="0"/>
          <a:stretch/>
        </p:blipFill>
        <p:spPr>
          <a:xfrm>
            <a:off x="2234312" y="4364221"/>
            <a:ext cx="823769" cy="817383"/>
          </a:xfrm>
          <a:prstGeom prst="rect">
            <a:avLst/>
          </a:prstGeom>
          <a:noFill/>
          <a:ln>
            <a:noFill/>
          </a:ln>
        </p:spPr>
      </p:pic>
      <p:pic>
        <p:nvPicPr>
          <p:cNvPr id="104" name="Google Shape;104;p21"/>
          <p:cNvPicPr preferRelativeResize="0"/>
          <p:nvPr/>
        </p:nvPicPr>
        <p:blipFill rotWithShape="1">
          <a:blip r:embed="rId16">
            <a:alphaModFix/>
          </a:blip>
          <a:srcRect b="0" l="0" r="0" t="0"/>
          <a:stretch/>
        </p:blipFill>
        <p:spPr>
          <a:xfrm>
            <a:off x="4025675" y="3965469"/>
            <a:ext cx="891383" cy="884419"/>
          </a:xfrm>
          <a:prstGeom prst="rect">
            <a:avLst/>
          </a:prstGeom>
          <a:noFill/>
          <a:ln>
            <a:noFill/>
          </a:ln>
        </p:spPr>
      </p:pic>
      <p:pic>
        <p:nvPicPr>
          <p:cNvPr id="105" name="Google Shape;105;p21"/>
          <p:cNvPicPr preferRelativeResize="0"/>
          <p:nvPr/>
        </p:nvPicPr>
        <p:blipFill rotWithShape="1">
          <a:blip r:embed="rId17">
            <a:alphaModFix/>
          </a:blip>
          <a:srcRect b="0" l="0" r="0" t="0"/>
          <a:stretch/>
        </p:blipFill>
        <p:spPr>
          <a:xfrm>
            <a:off x="4315803" y="4943321"/>
            <a:ext cx="969314" cy="984700"/>
          </a:xfrm>
          <a:prstGeom prst="rect">
            <a:avLst/>
          </a:prstGeom>
          <a:noFill/>
          <a:ln>
            <a:noFill/>
          </a:ln>
        </p:spPr>
      </p:pic>
      <p:pic>
        <p:nvPicPr>
          <p:cNvPr id="106" name="Google Shape;106;p21"/>
          <p:cNvPicPr preferRelativeResize="0"/>
          <p:nvPr/>
        </p:nvPicPr>
        <p:blipFill rotWithShape="1">
          <a:blip r:embed="rId18">
            <a:alphaModFix/>
          </a:blip>
          <a:srcRect b="0" l="0" r="0" t="0"/>
          <a:stretch/>
        </p:blipFill>
        <p:spPr>
          <a:xfrm>
            <a:off x="2357610" y="5234954"/>
            <a:ext cx="868711" cy="875342"/>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1" name="Shape 111"/>
        <p:cNvGrpSpPr/>
        <p:nvPr/>
      </p:nvGrpSpPr>
      <p:grpSpPr>
        <a:xfrm>
          <a:off x="0" y="0"/>
          <a:ext cx="0" cy="0"/>
          <a:chOff x="0" y="0"/>
          <a:chExt cx="0" cy="0"/>
        </a:xfrm>
      </p:grpSpPr>
      <p:pic>
        <p:nvPicPr>
          <p:cNvPr id="112" name="Google Shape;112;p22"/>
          <p:cNvPicPr preferRelativeResize="0"/>
          <p:nvPr/>
        </p:nvPicPr>
        <p:blipFill rotWithShape="1">
          <a:blip r:embed="rId3">
            <a:alphaModFix/>
          </a:blip>
          <a:srcRect b="0" l="0" r="0" t="0"/>
          <a:stretch/>
        </p:blipFill>
        <p:spPr>
          <a:xfrm>
            <a:off x="0" y="914400"/>
            <a:ext cx="9144000" cy="5210432"/>
          </a:xfrm>
          <a:prstGeom prst="rect">
            <a:avLst/>
          </a:prstGeom>
          <a:noFill/>
          <a:ln>
            <a:noFill/>
          </a:ln>
        </p:spPr>
      </p:pic>
      <p:pic>
        <p:nvPicPr>
          <p:cNvPr id="113" name="Google Shape;113;p22"/>
          <p:cNvPicPr preferRelativeResize="0"/>
          <p:nvPr/>
        </p:nvPicPr>
        <p:blipFill rotWithShape="1">
          <a:blip r:embed="rId4">
            <a:alphaModFix/>
          </a:blip>
          <a:srcRect b="0" l="0" r="0" t="0"/>
          <a:stretch/>
        </p:blipFill>
        <p:spPr>
          <a:xfrm>
            <a:off x="0" y="0"/>
            <a:ext cx="9144000" cy="996875"/>
          </a:xfrm>
          <a:prstGeom prst="rect">
            <a:avLst/>
          </a:prstGeom>
          <a:noFill/>
          <a:ln>
            <a:noFill/>
          </a:ln>
        </p:spPr>
      </p:pic>
      <p:pic>
        <p:nvPicPr>
          <p:cNvPr id="114" name="Google Shape;114;p22"/>
          <p:cNvPicPr preferRelativeResize="0"/>
          <p:nvPr/>
        </p:nvPicPr>
        <p:blipFill rotWithShape="1">
          <a:blip r:embed="rId5">
            <a:alphaModFix/>
          </a:blip>
          <a:srcRect b="0" l="0" r="0" t="0"/>
          <a:stretch/>
        </p:blipFill>
        <p:spPr>
          <a:xfrm>
            <a:off x="349194" y="3641994"/>
            <a:ext cx="852154" cy="859027"/>
          </a:xfrm>
          <a:prstGeom prst="rect">
            <a:avLst/>
          </a:prstGeom>
          <a:noFill/>
          <a:ln>
            <a:noFill/>
          </a:ln>
        </p:spPr>
      </p:pic>
      <p:pic>
        <p:nvPicPr>
          <p:cNvPr id="115" name="Google Shape;115;p22"/>
          <p:cNvPicPr preferRelativeResize="0"/>
          <p:nvPr/>
        </p:nvPicPr>
        <p:blipFill rotWithShape="1">
          <a:blip r:embed="rId6">
            <a:alphaModFix/>
          </a:blip>
          <a:srcRect b="0" l="0" r="0" t="0"/>
          <a:stretch/>
        </p:blipFill>
        <p:spPr>
          <a:xfrm>
            <a:off x="1733627" y="3219538"/>
            <a:ext cx="870629" cy="857025"/>
          </a:xfrm>
          <a:prstGeom prst="rect">
            <a:avLst/>
          </a:prstGeom>
          <a:noFill/>
          <a:ln>
            <a:noFill/>
          </a:ln>
        </p:spPr>
      </p:pic>
      <p:pic>
        <p:nvPicPr>
          <p:cNvPr id="116" name="Google Shape;116;p22"/>
          <p:cNvPicPr preferRelativeResize="0"/>
          <p:nvPr/>
        </p:nvPicPr>
        <p:blipFill rotWithShape="1">
          <a:blip r:embed="rId7">
            <a:alphaModFix/>
          </a:blip>
          <a:srcRect b="0" l="0" r="0" t="0"/>
          <a:stretch/>
        </p:blipFill>
        <p:spPr>
          <a:xfrm>
            <a:off x="3596843" y="2903380"/>
            <a:ext cx="963555" cy="919423"/>
          </a:xfrm>
          <a:prstGeom prst="rect">
            <a:avLst/>
          </a:prstGeom>
          <a:noFill/>
          <a:ln>
            <a:noFill/>
          </a:ln>
        </p:spPr>
      </p:pic>
      <p:pic>
        <p:nvPicPr>
          <p:cNvPr id="117" name="Google Shape;117;p22"/>
          <p:cNvPicPr preferRelativeResize="0"/>
          <p:nvPr/>
        </p:nvPicPr>
        <p:blipFill rotWithShape="1">
          <a:blip r:embed="rId8">
            <a:alphaModFix/>
          </a:blip>
          <a:srcRect b="0" l="0" r="0" t="0"/>
          <a:stretch/>
        </p:blipFill>
        <p:spPr>
          <a:xfrm>
            <a:off x="5105400" y="2474178"/>
            <a:ext cx="966641" cy="958969"/>
          </a:xfrm>
          <a:prstGeom prst="rect">
            <a:avLst/>
          </a:prstGeom>
          <a:noFill/>
          <a:ln>
            <a:noFill/>
          </a:ln>
        </p:spPr>
      </p:pic>
      <p:pic>
        <p:nvPicPr>
          <p:cNvPr id="118" name="Google Shape;118;p22"/>
          <p:cNvPicPr preferRelativeResize="0"/>
          <p:nvPr/>
        </p:nvPicPr>
        <p:blipFill rotWithShape="1">
          <a:blip r:embed="rId9">
            <a:alphaModFix/>
          </a:blip>
          <a:srcRect b="0" l="0" r="0" t="0"/>
          <a:stretch/>
        </p:blipFill>
        <p:spPr>
          <a:xfrm>
            <a:off x="8205712" y="2133638"/>
            <a:ext cx="966580" cy="951477"/>
          </a:xfrm>
          <a:prstGeom prst="rect">
            <a:avLst/>
          </a:prstGeom>
          <a:noFill/>
          <a:ln>
            <a:noFill/>
          </a:ln>
        </p:spPr>
      </p:pic>
      <p:pic>
        <p:nvPicPr>
          <p:cNvPr id="119" name="Google Shape;119;p22"/>
          <p:cNvPicPr preferRelativeResize="0"/>
          <p:nvPr/>
        </p:nvPicPr>
        <p:blipFill rotWithShape="1">
          <a:blip r:embed="rId10">
            <a:alphaModFix/>
          </a:blip>
          <a:srcRect b="0" l="0" r="0" t="0"/>
          <a:stretch/>
        </p:blipFill>
        <p:spPr>
          <a:xfrm>
            <a:off x="7527881" y="2609376"/>
            <a:ext cx="869560" cy="876573"/>
          </a:xfrm>
          <a:prstGeom prst="rect">
            <a:avLst/>
          </a:prstGeom>
          <a:noFill/>
          <a:ln>
            <a:noFill/>
          </a:ln>
        </p:spPr>
      </p:pic>
      <p:pic>
        <p:nvPicPr>
          <p:cNvPr id="120" name="Google Shape;120;p22"/>
          <p:cNvPicPr preferRelativeResize="0"/>
          <p:nvPr/>
        </p:nvPicPr>
        <p:blipFill rotWithShape="1">
          <a:blip r:embed="rId11">
            <a:alphaModFix/>
          </a:blip>
          <a:srcRect b="0" l="0" r="0" t="0"/>
          <a:stretch/>
        </p:blipFill>
        <p:spPr>
          <a:xfrm>
            <a:off x="6072041" y="1146122"/>
            <a:ext cx="1008052" cy="992779"/>
          </a:xfrm>
          <a:prstGeom prst="rect">
            <a:avLst/>
          </a:prstGeom>
          <a:noFill/>
          <a:ln>
            <a:noFill/>
          </a:ln>
        </p:spPr>
      </p:pic>
      <p:pic>
        <p:nvPicPr>
          <p:cNvPr id="121" name="Google Shape;121;p22"/>
          <p:cNvPicPr preferRelativeResize="0"/>
          <p:nvPr/>
        </p:nvPicPr>
        <p:blipFill rotWithShape="1">
          <a:blip r:embed="rId12">
            <a:alphaModFix/>
          </a:blip>
          <a:srcRect b="0" l="0" r="0" t="0"/>
          <a:stretch/>
        </p:blipFill>
        <p:spPr>
          <a:xfrm>
            <a:off x="7077904" y="1061278"/>
            <a:ext cx="957104" cy="957104"/>
          </a:xfrm>
          <a:prstGeom prst="rect">
            <a:avLst/>
          </a:prstGeom>
          <a:noFill/>
          <a:ln>
            <a:noFill/>
          </a:ln>
        </p:spPr>
      </p:pic>
      <p:pic>
        <p:nvPicPr>
          <p:cNvPr id="122" name="Google Shape;122;p22"/>
          <p:cNvPicPr preferRelativeResize="0"/>
          <p:nvPr/>
        </p:nvPicPr>
        <p:blipFill rotWithShape="1">
          <a:blip r:embed="rId13">
            <a:alphaModFix/>
          </a:blip>
          <a:srcRect b="0" l="0" r="0" t="0"/>
          <a:stretch/>
        </p:blipFill>
        <p:spPr>
          <a:xfrm>
            <a:off x="8238427" y="1107080"/>
            <a:ext cx="933865" cy="926569"/>
          </a:xfrm>
          <a:prstGeom prst="rect">
            <a:avLst/>
          </a:prstGeom>
          <a:noFill/>
          <a:ln>
            <a:noFill/>
          </a:ln>
        </p:spPr>
      </p:pic>
      <p:pic>
        <p:nvPicPr>
          <p:cNvPr id="123" name="Google Shape;123;p22"/>
          <p:cNvPicPr preferRelativeResize="0"/>
          <p:nvPr/>
        </p:nvPicPr>
        <p:blipFill rotWithShape="1">
          <a:blip r:embed="rId14">
            <a:alphaModFix/>
          </a:blip>
          <a:srcRect b="0" l="0" r="0" t="0"/>
          <a:stretch/>
        </p:blipFill>
        <p:spPr>
          <a:xfrm>
            <a:off x="5616903" y="3996993"/>
            <a:ext cx="956275" cy="913457"/>
          </a:xfrm>
          <a:prstGeom prst="rect">
            <a:avLst/>
          </a:prstGeom>
          <a:noFill/>
          <a:ln>
            <a:noFill/>
          </a:ln>
        </p:spPr>
      </p:pic>
      <p:pic>
        <p:nvPicPr>
          <p:cNvPr id="124" name="Google Shape;124;p22"/>
          <p:cNvPicPr preferRelativeResize="0"/>
          <p:nvPr/>
        </p:nvPicPr>
        <p:blipFill rotWithShape="1">
          <a:blip r:embed="rId15">
            <a:alphaModFix/>
          </a:blip>
          <a:srcRect b="0" l="0" r="0" t="0"/>
          <a:stretch/>
        </p:blipFill>
        <p:spPr>
          <a:xfrm>
            <a:off x="6320934" y="3681715"/>
            <a:ext cx="823769" cy="817383"/>
          </a:xfrm>
          <a:prstGeom prst="rect">
            <a:avLst/>
          </a:prstGeom>
          <a:noFill/>
          <a:ln>
            <a:noFill/>
          </a:ln>
        </p:spPr>
      </p:pic>
      <p:pic>
        <p:nvPicPr>
          <p:cNvPr id="125" name="Google Shape;125;p22"/>
          <p:cNvPicPr preferRelativeResize="0"/>
          <p:nvPr/>
        </p:nvPicPr>
        <p:blipFill rotWithShape="1">
          <a:blip r:embed="rId16">
            <a:alphaModFix/>
          </a:blip>
          <a:srcRect b="0" l="0" r="0" t="0"/>
          <a:stretch/>
        </p:blipFill>
        <p:spPr>
          <a:xfrm>
            <a:off x="6464364" y="4453721"/>
            <a:ext cx="891383" cy="884419"/>
          </a:xfrm>
          <a:prstGeom prst="rect">
            <a:avLst/>
          </a:prstGeom>
          <a:noFill/>
          <a:ln>
            <a:noFill/>
          </a:ln>
        </p:spPr>
      </p:pic>
      <p:pic>
        <p:nvPicPr>
          <p:cNvPr id="126" name="Google Shape;126;p22"/>
          <p:cNvPicPr preferRelativeResize="0"/>
          <p:nvPr/>
        </p:nvPicPr>
        <p:blipFill rotWithShape="1">
          <a:blip r:embed="rId17">
            <a:alphaModFix/>
          </a:blip>
          <a:srcRect b="0" l="0" r="0" t="0"/>
          <a:stretch/>
        </p:blipFill>
        <p:spPr>
          <a:xfrm>
            <a:off x="6935982" y="3450327"/>
            <a:ext cx="912752" cy="927240"/>
          </a:xfrm>
          <a:prstGeom prst="rect">
            <a:avLst/>
          </a:prstGeom>
          <a:noFill/>
          <a:ln>
            <a:noFill/>
          </a:ln>
        </p:spPr>
      </p:pic>
      <p:pic>
        <p:nvPicPr>
          <p:cNvPr id="127" name="Google Shape;127;p22"/>
          <p:cNvPicPr preferRelativeResize="0"/>
          <p:nvPr/>
        </p:nvPicPr>
        <p:blipFill rotWithShape="1">
          <a:blip r:embed="rId18">
            <a:alphaModFix/>
          </a:blip>
          <a:srcRect b="0" l="0" r="0" t="0"/>
          <a:stretch/>
        </p:blipFill>
        <p:spPr>
          <a:xfrm>
            <a:off x="7147983" y="4650794"/>
            <a:ext cx="868711" cy="875342"/>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White Background">
  <a:themeElements>
    <a:clrScheme name="Alzheimer's Association">
      <a:dk1>
        <a:srgbClr val="4A0D66"/>
      </a:dk1>
      <a:lt1>
        <a:srgbClr val="FFFFFF"/>
      </a:lt1>
      <a:dk2>
        <a:srgbClr val="4A0D66"/>
      </a:dk2>
      <a:lt2>
        <a:srgbClr val="34D9C3"/>
      </a:lt2>
      <a:accent1>
        <a:srgbClr val="FFA400"/>
      </a:accent1>
      <a:accent2>
        <a:srgbClr val="808285"/>
      </a:accent2>
      <a:accent3>
        <a:srgbClr val="BCBEC0"/>
      </a:accent3>
      <a:accent4>
        <a:srgbClr val="FFFFFF"/>
      </a:accent4>
      <a:accent5>
        <a:srgbClr val="FFFFFF"/>
      </a:accent5>
      <a:accent6>
        <a:srgbClr val="FFFFFF"/>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Mission Symbol">
  <a:themeElements>
    <a:clrScheme name="Alzheimer's Association">
      <a:dk1>
        <a:srgbClr val="4A0D66"/>
      </a:dk1>
      <a:lt1>
        <a:srgbClr val="FFFFFF"/>
      </a:lt1>
      <a:dk2>
        <a:srgbClr val="4A0D66"/>
      </a:dk2>
      <a:lt2>
        <a:srgbClr val="34D9C3"/>
      </a:lt2>
      <a:accent1>
        <a:srgbClr val="FFA400"/>
      </a:accent1>
      <a:accent2>
        <a:srgbClr val="808285"/>
      </a:accent2>
      <a:accent3>
        <a:srgbClr val="BCBEC0"/>
      </a:accent3>
      <a:accent4>
        <a:srgbClr val="FFFFFF"/>
      </a:accent4>
      <a:accent5>
        <a:srgbClr val="FFFFFF"/>
      </a:accent5>
      <a:accent6>
        <a:srgbClr val="FFFFFF"/>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